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2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e Smith" userId="a8ba8e37-5bb5-48dd-a73e-92e2ebd3b3a6" providerId="ADAL" clId="{B6C18E24-7918-46A0-BFC4-478C26F61C2D}"/>
    <pc:docChg chg="modSld">
      <pc:chgData name="Simone Smith" userId="a8ba8e37-5bb5-48dd-a73e-92e2ebd3b3a6" providerId="ADAL" clId="{B6C18E24-7918-46A0-BFC4-478C26F61C2D}" dt="2026-01-23T10:40:17.908" v="0" actId="207"/>
      <pc:docMkLst>
        <pc:docMk/>
      </pc:docMkLst>
      <pc:sldChg chg="modSp mod">
        <pc:chgData name="Simone Smith" userId="a8ba8e37-5bb5-48dd-a73e-92e2ebd3b3a6" providerId="ADAL" clId="{B6C18E24-7918-46A0-BFC4-478C26F61C2D}" dt="2026-01-23T10:40:17.908" v="0" actId="207"/>
        <pc:sldMkLst>
          <pc:docMk/>
          <pc:sldMk cId="1178302894" sldId="256"/>
        </pc:sldMkLst>
        <pc:spChg chg="mod">
          <ac:chgData name="Simone Smith" userId="a8ba8e37-5bb5-48dd-a73e-92e2ebd3b3a6" providerId="ADAL" clId="{B6C18E24-7918-46A0-BFC4-478C26F61C2D}" dt="2026-01-23T10:40:17.908" v="0" actId="207"/>
          <ac:spMkLst>
            <pc:docMk/>
            <pc:sldMk cId="1178302894" sldId="256"/>
            <ac:spMk id="4" creationId="{8CD77FA4-186B-8688-672A-0F69167C6C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91677-3181-1337-D47D-B8D047985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5A48F6-3BD0-F878-5334-72D21848C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3CDCA-E34E-22D7-2830-8EE80A401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5CC37-8524-7EA8-066A-3E70D39D3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C9C5-BCEB-F462-C7AA-9F29B7B8A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19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74E6A-5669-3CC9-7996-9E94311C3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D7843-0A9F-0473-DDF3-DDDD80165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3673A-DB43-E946-56C1-238A12015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5AD76-52A6-8A37-C798-CA301C720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506C9-9712-2585-6C60-BD67B2A68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87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D5159-8F08-1D9A-16FA-C84BDF61E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86A1C-8FCE-151E-1985-C5ECC59BF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6B689-7176-6B80-8ABE-0E3611B8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7AF6D-D732-0AAC-6C52-1881BAC02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85828-90AC-4B68-0BB4-9A7DD073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55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C3276-77C9-9A0D-2D89-36D2FC33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87696-A25E-AED6-3E1F-9BAFB9C93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B49BA-403D-FCE6-9321-07B444550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62D64-7B1A-CC71-FEEA-0197F16F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49544-FE68-FB3E-B87E-0ABB24D9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25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58A84-29CB-21B0-F1F2-4D4522285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DDEA1-C1E8-7D0E-7966-87D1EB656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E9017-B576-8791-A208-FD1DC1EA9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10A67-474B-F661-9EAF-F147F6E4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23AE8-7DA0-6297-65C8-5FE31A84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59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6ADC9-06BA-BBEF-B3A7-F0A6D9CAF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A853-7BAA-9FD6-C67F-0DD7FE3C2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76F67-AFE4-2042-4C28-9FB2B8798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B4ADD-5C7B-E787-593F-3C74D395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B0793E-1079-5D05-9E07-2C01C44C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E1E4B-B8C3-DF7C-002C-26183502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20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E48CC-8740-19D4-A17C-F9033DE00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545B8-01B1-1952-C214-096A9BB96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3A102C-4BF3-BF3C-A5C8-35A506257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D07733-1E81-E60E-3F88-13C4E2D82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21346-1998-A5BD-2E62-1E8450CBA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68FE7B-24EA-783E-9ACB-A27624AE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F3309-49AE-8F6A-A9D8-825775F92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795E2-5379-A95D-B790-34B80072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1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7ACD3-5A33-44D8-37C3-46AC746A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01C2BF-88C7-184C-4E02-CF26425E4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15B54A-891C-3607-CA41-0590A592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C89D08-4E5A-77D2-CEE2-A1D474EC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959C08-2359-4FCC-25C1-816CAA058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7C3AFF-AFB3-A3E5-5B49-0DC4E6AD7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FB432-40AD-C8EE-5B58-78037C0C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38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319F0-9099-CE34-768B-A11C746A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BEF81-AF2E-10C6-4C9E-0B342A91F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8B581-95C1-DD48-4CB9-3B488898B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3F268-BA6F-A78C-096D-08BDF188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407AB-6CCC-A35D-1068-BA803AC8B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FA931-FB4D-56A0-BD4D-6B004FFB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23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2491-C7C8-328D-0AE9-44470729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175447-50F9-2220-52AA-69CC0B03A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22E06-AE12-FEF8-F6BA-AC95D3F00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8D146-E2AA-D2E2-BA8F-AA6E73AE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4F037-BBEC-F9EB-8AF9-15C1DCC1A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B970A-4C66-8D1A-5BD7-8334F8C91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43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5721E0-6FC1-4E4B-2589-8DDF27928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5D9D3-6C2D-F423-AAC1-114F76561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0FB05-A053-7762-2BD5-32FA98572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925F50-DA23-4EE3-B7B6-0D1653A348C0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5D8D8-7D70-A5C2-5EF8-9098C8923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57D96-9166-7B05-8483-4FA8D621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D10F6-F74D-40A7-8124-998210AE7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42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D77FA4-186B-8688-672A-0F69167C6C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0AA12A-7D19-FA4F-8C39-0F9EF3CE37D5}"/>
              </a:ext>
            </a:extLst>
          </p:cNvPr>
          <p:cNvSpPr/>
          <p:nvPr/>
        </p:nvSpPr>
        <p:spPr>
          <a:xfrm>
            <a:off x="2085973" y="161925"/>
            <a:ext cx="9925052" cy="6496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05DBF6-B2A8-65F0-95DD-B7B961A68D2B}"/>
              </a:ext>
            </a:extLst>
          </p:cNvPr>
          <p:cNvSpPr txBox="1"/>
          <p:nvPr/>
        </p:nvSpPr>
        <p:spPr>
          <a:xfrm rot="16200000">
            <a:off x="-1414700" y="2567226"/>
            <a:ext cx="48006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ZERO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TOLERANCE POLICY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651AE0DA-BF93-7644-0D02-7A5C4D100E0C}"/>
              </a:ext>
            </a:extLst>
          </p:cNvPr>
          <p:cNvSpPr/>
          <p:nvPr/>
        </p:nvSpPr>
        <p:spPr>
          <a:xfrm flipH="1">
            <a:off x="63179" y="90404"/>
            <a:ext cx="1083293" cy="1004971"/>
          </a:xfrm>
          <a:prstGeom prst="noSmoking">
            <a:avLst>
              <a:gd name="adj" fmla="val 721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&quot;Not Allowed&quot; Symbol 9">
            <a:extLst>
              <a:ext uri="{FF2B5EF4-FFF2-40B4-BE49-F238E27FC236}">
                <a16:creationId xmlns:a16="http://schemas.microsoft.com/office/drawing/2014/main" id="{5DFA1E0F-BF6E-42E6-906B-F0789E48CB48}"/>
              </a:ext>
            </a:extLst>
          </p:cNvPr>
          <p:cNvSpPr/>
          <p:nvPr/>
        </p:nvSpPr>
        <p:spPr>
          <a:xfrm flipH="1">
            <a:off x="90005" y="5605546"/>
            <a:ext cx="1083293" cy="1162050"/>
          </a:xfrm>
          <a:prstGeom prst="noSmoking">
            <a:avLst>
              <a:gd name="adj" fmla="val 721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450C23-4B09-62D4-BCC2-0DDB839467C1}"/>
              </a:ext>
            </a:extLst>
          </p:cNvPr>
          <p:cNvSpPr txBox="1"/>
          <p:nvPr/>
        </p:nvSpPr>
        <p:spPr>
          <a:xfrm rot="16200000">
            <a:off x="3588797" y="-970955"/>
            <a:ext cx="6293862" cy="8799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you been the victim of, or witnessed discrimination, harassment, </a:t>
            </a:r>
            <a:r>
              <a:rPr lang="en-US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victimisation</a:t>
            </a: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sexual harassment during your employment with us, whether by a colleague or third party?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so, you should report this, no matter how trivial you believe this to be. 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have a zero-tolerance policy for any form of discrimination, harassment or </a:t>
            </a:r>
            <a:r>
              <a:rPr lang="en-US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victimisation</a:t>
            </a: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including sexual harassment.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always take your complaint seriously. </a:t>
            </a:r>
            <a:endParaRPr lang="en-GB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report your concerns to: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Human Resources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Incumbent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line manager 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Another senior manager in the Parish</a:t>
            </a:r>
            <a:endParaRPr lang="en-GB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 see something….say something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15" name="Picture 14" descr="Hand holding a blue telephone">
            <a:extLst>
              <a:ext uri="{FF2B5EF4-FFF2-40B4-BE49-F238E27FC236}">
                <a16:creationId xmlns:a16="http://schemas.microsoft.com/office/drawing/2014/main" id="{566F3E3D-8FC6-EC97-A996-3494E47B5A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77548" y="5322628"/>
            <a:ext cx="1451610" cy="967105"/>
          </a:xfrm>
          <a:prstGeom prst="rect">
            <a:avLst/>
          </a:prstGeom>
        </p:spPr>
      </p:pic>
      <p:pic>
        <p:nvPicPr>
          <p:cNvPr id="16" name="Picture 15" descr="Person holding mouse">
            <a:extLst>
              <a:ext uri="{FF2B5EF4-FFF2-40B4-BE49-F238E27FC236}">
                <a16:creationId xmlns:a16="http://schemas.microsoft.com/office/drawing/2014/main" id="{C5060A9C-EEA0-8B3F-760D-465D0C8232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77231" y="3680200"/>
            <a:ext cx="1451610" cy="967740"/>
          </a:xfrm>
          <a:prstGeom prst="rect">
            <a:avLst/>
          </a:prstGeom>
        </p:spPr>
      </p:pic>
      <p:pic>
        <p:nvPicPr>
          <p:cNvPr id="17" name="Picture 16" descr="Microsoft Teams Logo, symbol, meaning ...">
            <a:extLst>
              <a:ext uri="{FF2B5EF4-FFF2-40B4-BE49-F238E27FC236}">
                <a16:creationId xmlns:a16="http://schemas.microsoft.com/office/drawing/2014/main" id="{AFE453E5-7B6B-29D2-6C8B-CE605E2A69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460650" y="1959927"/>
            <a:ext cx="1729740" cy="968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Sms icon text message symbol flat ...">
            <a:extLst>
              <a:ext uri="{FF2B5EF4-FFF2-40B4-BE49-F238E27FC236}">
                <a16:creationId xmlns:a16="http://schemas.microsoft.com/office/drawing/2014/main" id="{207B6954-22CE-02E1-E8E0-AC539A93F32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29"/>
          <a:stretch/>
        </p:blipFill>
        <p:spPr bwMode="auto">
          <a:xfrm rot="16200000">
            <a:off x="10713756" y="356869"/>
            <a:ext cx="1179195" cy="9417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7830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12532b-0154-4a35-abd3-e4aecfdbc090">
      <Terms xmlns="http://schemas.microsoft.com/office/infopath/2007/PartnerControls"/>
    </lcf76f155ced4ddcb4097134ff3c332f>
    <TaxCatchAll xmlns="926f550a-dd3c-46da-911d-b48dd5009d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285429128E7C4F9600AE224C03363C" ma:contentTypeVersion="22" ma:contentTypeDescription="Create a new document." ma:contentTypeScope="" ma:versionID="532226548093a61d8e37b68bccad5b78">
  <xsd:schema xmlns:xsd="http://www.w3.org/2001/XMLSchema" xmlns:xs="http://www.w3.org/2001/XMLSchema" xmlns:p="http://schemas.microsoft.com/office/2006/metadata/properties" xmlns:ns2="926f550a-dd3c-46da-911d-b48dd5009da6" xmlns:ns3="3512532b-0154-4a35-abd3-e4aecfdbc090" targetNamespace="http://schemas.microsoft.com/office/2006/metadata/properties" ma:root="true" ma:fieldsID="4851829857d55f8cb22dcd3aac9fb7cb" ns2:_="" ns3:_="">
    <xsd:import namespace="926f550a-dd3c-46da-911d-b48dd5009da6"/>
    <xsd:import namespace="3512532b-0154-4a35-abd3-e4aecfdbc09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6f550a-dd3c-46da-911d-b48dd5009d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24b11a9-5e1b-4f61-a205-f6390f646d17}" ma:internalName="TaxCatchAll" ma:showField="CatchAllData" ma:web="926f550a-dd3c-46da-911d-b48dd5009d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12532b-0154-4a35-abd3-e4aecfdbc0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1b709a23-7e7c-4322-9729-020c8f79a2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80192E-55B9-4DC4-93D7-0F78E7B49D1E}">
  <ds:schemaRefs>
    <ds:schemaRef ds:uri="http://schemas.microsoft.com/office/2006/metadata/properties"/>
    <ds:schemaRef ds:uri="http://schemas.microsoft.com/office/infopath/2007/PartnerControls"/>
    <ds:schemaRef ds:uri="3512532b-0154-4a35-abd3-e4aecfdbc090"/>
    <ds:schemaRef ds:uri="926f550a-dd3c-46da-911d-b48dd5009da6"/>
  </ds:schemaRefs>
</ds:datastoreItem>
</file>

<file path=customXml/itemProps2.xml><?xml version="1.0" encoding="utf-8"?>
<ds:datastoreItem xmlns:ds="http://schemas.openxmlformats.org/officeDocument/2006/customXml" ds:itemID="{9A3A7294-308F-4AD7-8DFB-7A9735E1AD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E492CE-4370-404C-9172-7C0DE276F2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6f550a-dd3c-46da-911d-b48dd5009da6"/>
    <ds:schemaRef ds:uri="3512532b-0154-4a35-abd3-e4aecfdbc0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Simone Smith</dc:creator>
  <cp:lastModifiedBy>Simone Smith</cp:lastModifiedBy>
  <cp:revision>2</cp:revision>
  <dcterms:created xsi:type="dcterms:W3CDTF">2024-12-05T09:52:53Z</dcterms:created>
  <dcterms:modified xsi:type="dcterms:W3CDTF">2026-01-23T10:40:23Z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0x010100AE285429128E7C4F9600AE224C03363C</vt:lpwstr>
  </property>
</Properties>
</file>