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80" r:id="rId7"/>
    <p:sldId id="283" r:id="rId8"/>
    <p:sldId id="277" r:id="rId9"/>
    <p:sldId id="282" r:id="rId10"/>
    <p:sldId id="279" r:id="rId11"/>
    <p:sldId id="281" r:id="rId12"/>
    <p:sldId id="284" r:id="rId1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D50"/>
    <a:srgbClr val="B4053F"/>
    <a:srgbClr val="2C7AB2"/>
    <a:srgbClr val="0033CC"/>
    <a:srgbClr val="0CA46C"/>
    <a:srgbClr val="00FFFF"/>
    <a:srgbClr val="7AFFFF"/>
    <a:srgbClr val="000000"/>
    <a:srgbClr val="00CC99"/>
    <a:srgbClr val="0054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94660"/>
  </p:normalViewPr>
  <p:slideViewPr>
    <p:cSldViewPr snapToGrid="0">
      <p:cViewPr varScale="1">
        <p:scale>
          <a:sx n="64" d="100"/>
          <a:sy n="64" d="100"/>
        </p:scale>
        <p:origin x="36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eniorsafetyadvice.com/how-to-tell-your-parent-they-are-going-to-memory-care/" TargetMode="External"/><Relationship Id="rId7" Type="http://schemas.openxmlformats.org/officeDocument/2006/relationships/hyperlink" Target="https://pxhere.com/fi/photo/935798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hyperlink" Target="https://discoverywall.nz/media/107181" TargetMode="Externa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6E1AB-9AB7-422E-8CA3-30C2DF162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516452"/>
            <a:ext cx="9448800" cy="182509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WORSHIPPING COMMUNITIES &amp; 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Healthy Churches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9A00A0-F945-4885-9561-2593D83430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368795"/>
            <a:ext cx="9448800" cy="685800"/>
          </a:xfrm>
        </p:spPr>
        <p:txBody>
          <a:bodyPr/>
          <a:lstStyle/>
          <a:p>
            <a:r>
              <a:rPr lang="en-US" dirty="0"/>
              <a:t>Diocesan Synod, 15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March</a:t>
            </a:r>
            <a:r>
              <a:rPr lang="en-US" dirty="0"/>
              <a:t> 2025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174D38-21FF-40EA-8693-461918B7E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7849" y="333830"/>
            <a:ext cx="2329543" cy="232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31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0FBFE-BCAE-46BD-ABD5-E83C90357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Worshipping Communities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F56522-1629-494B-9CF2-E45607863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410031"/>
            <a:ext cx="1451427" cy="145142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7717E1-5705-4E25-91B3-13BA88DF9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185035"/>
            <a:ext cx="108204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5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5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2A8344-4BD2-474F-941C-88BDAE59B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652002" y="1974431"/>
            <a:ext cx="3160365" cy="4233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E88C5D-E8A7-46AE-B37B-5D144B3608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627" y="2552135"/>
            <a:ext cx="6216526" cy="3119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38F204-196A-4968-B4F7-50C18DFE431B}"/>
              </a:ext>
            </a:extLst>
          </p:cNvPr>
          <p:cNvSpPr txBox="1"/>
          <p:nvPr/>
        </p:nvSpPr>
        <p:spPr>
          <a:xfrm>
            <a:off x="7236401" y="2629908"/>
            <a:ext cx="276035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/>
              <a:t>New Youth Group, All Saints, Stoke</a:t>
            </a:r>
            <a:endParaRPr lang="en-GB" sz="1100" b="1" dirty="0"/>
          </a:p>
        </p:txBody>
      </p:sp>
    </p:spTree>
    <p:extLst>
      <p:ext uri="{BB962C8B-B14F-4D97-AF65-F5344CB8AC3E}">
        <p14:creationId xmlns:p14="http://schemas.microsoft.com/office/powerpoint/2010/main" val="2235018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816D2-D2A1-4982-94F8-E5BA16DEF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Journey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42773-C3CA-4E03-A972-5950EF9AA7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2274" y="2662810"/>
            <a:ext cx="3298005" cy="3686619"/>
          </a:xfrm>
          <a:solidFill>
            <a:srgbClr val="2C7AB2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b="1" cap="smal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400" b="1" cap="smal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Culture &amp; Structures</a:t>
            </a:r>
          </a:p>
          <a:p>
            <a:pPr marL="0" indent="0">
              <a:spcBef>
                <a:spcPts val="1800"/>
              </a:spcBef>
              <a:buNone/>
            </a:pP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Immersion</a:t>
            </a:r>
          </a:p>
          <a:p>
            <a:pPr marL="0" indent="0" algn="ctr">
              <a:buNone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Beauty</a:t>
            </a:r>
          </a:p>
          <a:p>
            <a:pPr marL="0" indent="0" algn="ctr">
              <a:buNone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Shaping the Soul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19A41A7-01CF-48C0-BF49-71827B447FEC}"/>
              </a:ext>
            </a:extLst>
          </p:cNvPr>
          <p:cNvSpPr txBox="1">
            <a:spLocks/>
          </p:cNvSpPr>
          <p:nvPr/>
        </p:nvSpPr>
        <p:spPr>
          <a:xfrm>
            <a:off x="924460" y="2662809"/>
            <a:ext cx="3298005" cy="3686619"/>
          </a:xfrm>
          <a:prstGeom prst="rect">
            <a:avLst/>
          </a:prstGeom>
          <a:solidFill>
            <a:srgbClr val="0CA46C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2400" b="1" cap="small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cap="smal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Paradigm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Education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Truth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Blowing the Mind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F6543AE-4603-4261-9C63-28DABB2B5812}"/>
              </a:ext>
            </a:extLst>
          </p:cNvPr>
          <p:cNvSpPr txBox="1">
            <a:spLocks/>
          </p:cNvSpPr>
          <p:nvPr/>
        </p:nvSpPr>
        <p:spPr>
          <a:xfrm>
            <a:off x="8240088" y="2662808"/>
            <a:ext cx="3298005" cy="3686619"/>
          </a:xfrm>
          <a:prstGeom prst="rect">
            <a:avLst/>
          </a:prstGeom>
          <a:solidFill>
            <a:srgbClr val="B4053F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cap="smal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Practices</a:t>
            </a:r>
          </a:p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Enabling</a:t>
            </a:r>
          </a:p>
          <a:p>
            <a:pPr marL="0" indent="0" algn="ctr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Goodness</a:t>
            </a:r>
          </a:p>
          <a:p>
            <a:pPr marL="0" indent="0" algn="ctr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Engaging the Will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9C926B-D54E-4BDC-88EB-BA460F352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410031"/>
            <a:ext cx="1451427" cy="145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32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2CB3DD8-C355-4C0E-9C5F-5450BC205A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0494"/>
          <a:stretch/>
        </p:blipFill>
        <p:spPr>
          <a:xfrm>
            <a:off x="6789512" y="2103154"/>
            <a:ext cx="5112474" cy="3427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F4444B-0169-42D3-81E9-06740D1154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7908" r="26745" b="13465"/>
          <a:stretch/>
        </p:blipFill>
        <p:spPr>
          <a:xfrm>
            <a:off x="3633166" y="2977058"/>
            <a:ext cx="3881747" cy="3422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FE2B6C-1908-40EC-86FC-229FC152E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4BF64-10B2-4BCE-9F9B-810427B8E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6E8D54-23FA-4458-BD4F-495477A37B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80833" y="2353053"/>
            <a:ext cx="3881747" cy="3179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67534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816D2-D2A1-4982-94F8-E5BA16DEF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Compass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Natural Church Development,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Christian</a:t>
            </a:r>
            <a:r>
              <a:rPr lang="en-US" sz="2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Schwarz</a:t>
            </a:r>
            <a:endParaRPr lang="en-GB" sz="2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42773-C3CA-4E03-A972-5950EF9AA7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2274" y="2662810"/>
            <a:ext cx="3298005" cy="3686619"/>
          </a:xfrm>
          <a:solidFill>
            <a:srgbClr val="2C7AB2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cap="smal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Holy Spirit</a:t>
            </a:r>
          </a:p>
          <a:p>
            <a:pPr marL="0" indent="0" algn="ctr">
              <a:spcAft>
                <a:spcPts val="1200"/>
              </a:spcAft>
              <a:buNone/>
            </a:pPr>
            <a:endParaRPr lang="en-US" sz="15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200"/>
              </a:spcBef>
              <a:spcAft>
                <a:spcPts val="1200"/>
              </a:spcAft>
              <a:buNone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Experience</a:t>
            </a:r>
          </a:p>
          <a:p>
            <a:pPr marL="0" indent="0" algn="ctr">
              <a:spcBef>
                <a:spcPts val="200"/>
              </a:spcBef>
              <a:spcAft>
                <a:spcPts val="1200"/>
              </a:spcAft>
              <a:buNone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Affective</a:t>
            </a:r>
          </a:p>
          <a:p>
            <a:pPr marL="0" indent="0" algn="ctr">
              <a:spcBef>
                <a:spcPts val="200"/>
              </a:spcBef>
              <a:spcAft>
                <a:spcPts val="1200"/>
              </a:spcAft>
              <a:buNone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Spiritual Power</a:t>
            </a:r>
          </a:p>
          <a:p>
            <a:pPr marL="0" indent="0">
              <a:buNone/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19A41A7-01CF-48C0-BF49-71827B447FEC}"/>
              </a:ext>
            </a:extLst>
          </p:cNvPr>
          <p:cNvSpPr txBox="1">
            <a:spLocks/>
          </p:cNvSpPr>
          <p:nvPr/>
        </p:nvSpPr>
        <p:spPr>
          <a:xfrm>
            <a:off x="943510" y="2662901"/>
            <a:ext cx="3298005" cy="3686619"/>
          </a:xfrm>
          <a:prstGeom prst="rect">
            <a:avLst/>
          </a:prstGeom>
          <a:solidFill>
            <a:srgbClr val="0CA46C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2400" b="1" cap="small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 b="1" cap="smal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Father, Creator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Creation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Justice</a:t>
            </a: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F6543AE-4603-4261-9C63-28DABB2B5812}"/>
              </a:ext>
            </a:extLst>
          </p:cNvPr>
          <p:cNvSpPr txBox="1">
            <a:spLocks/>
          </p:cNvSpPr>
          <p:nvPr/>
        </p:nvSpPr>
        <p:spPr>
          <a:xfrm>
            <a:off x="8311861" y="2662810"/>
            <a:ext cx="3298005" cy="3686619"/>
          </a:xfrm>
          <a:prstGeom prst="rect">
            <a:avLst/>
          </a:prstGeom>
          <a:solidFill>
            <a:srgbClr val="B4053F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 b="1" cap="smal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Word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Proactive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FA514C-CC54-49E4-A282-55D09AF10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410031"/>
            <a:ext cx="1451427" cy="145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33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FDF5F-9433-498A-A6C3-5E5E34EA0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CATALYSTS TO ACTION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Greenhouse tree.">
            <a:extLst>
              <a:ext uri="{FF2B5EF4-FFF2-40B4-BE49-F238E27FC236}">
                <a16:creationId xmlns:a16="http://schemas.microsoft.com/office/drawing/2014/main" id="{FB79AFE8-7908-4266-8A1B-4E75BAAB51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421" y="2057401"/>
            <a:ext cx="9387113" cy="469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B10839-6181-4C08-9E60-5AA81BFC1361}"/>
              </a:ext>
            </a:extLst>
          </p:cNvPr>
          <p:cNvSpPr txBox="1"/>
          <p:nvPr/>
        </p:nvSpPr>
        <p:spPr>
          <a:xfrm>
            <a:off x="272410" y="2045918"/>
            <a:ext cx="2411348" cy="4693557"/>
          </a:xfrm>
          <a:prstGeom prst="rect">
            <a:avLst/>
          </a:prstGeom>
          <a:solidFill>
            <a:srgbClr val="003D5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419FE3-7163-481B-980B-4BA4EBC3E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52" y="3061608"/>
            <a:ext cx="3259782" cy="22125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550542-2F43-4AB8-B826-D9FC4F44AC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877" y="2057401"/>
            <a:ext cx="3535136" cy="46705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18B7CE-7C16-4571-A36A-37F8D551790C}"/>
              </a:ext>
            </a:extLst>
          </p:cNvPr>
          <p:cNvSpPr txBox="1"/>
          <p:nvPr/>
        </p:nvSpPr>
        <p:spPr>
          <a:xfrm>
            <a:off x="10294165" y="6281613"/>
            <a:ext cx="1342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Greenhouse</a:t>
            </a: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904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816D2-D2A1-4982-94F8-E5BA16DEF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Healthy Churches</a:t>
            </a:r>
            <a:br>
              <a:rPr lang="en-GB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42773-C3CA-4E03-A972-5950EF9AA7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6317" y="2662809"/>
            <a:ext cx="3298005" cy="3686619"/>
          </a:xfrm>
          <a:solidFill>
            <a:srgbClr val="0CA46C"/>
          </a:solidFill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400" b="1" cap="smal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FORMING HEALTHY  RELATIONSHIPS</a:t>
            </a:r>
          </a:p>
          <a:p>
            <a:pPr marL="0" indent="0">
              <a:buNone/>
            </a:pP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world we live in</a:t>
            </a:r>
          </a:p>
          <a:p>
            <a:pPr marL="0" indent="0" algn="ctr">
              <a:buNone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Spiritual interest versus religion</a:t>
            </a:r>
          </a:p>
          <a:p>
            <a:pPr marL="0" indent="0" algn="ctr">
              <a:buNone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Mission and Ministry beyond church walls</a:t>
            </a:r>
          </a:p>
          <a:p>
            <a:pPr marL="0" indent="0">
              <a:buNone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19A41A7-01CF-48C0-BF49-71827B447FEC}"/>
              </a:ext>
            </a:extLst>
          </p:cNvPr>
          <p:cNvSpPr txBox="1">
            <a:spLocks/>
          </p:cNvSpPr>
          <p:nvPr/>
        </p:nvSpPr>
        <p:spPr>
          <a:xfrm>
            <a:off x="4659089" y="2662810"/>
            <a:ext cx="3298005" cy="3686619"/>
          </a:xfrm>
          <a:prstGeom prst="rect">
            <a:avLst/>
          </a:prstGeom>
          <a:solidFill>
            <a:srgbClr val="2C7AB2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US" sz="2400" b="1" cap="smal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COLLECTIVE PRAYER &amp; DEEPENING ROOTS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Accompanying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Intercessions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Prayer themes across the Diocese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F6543AE-4603-4261-9C63-28DABB2B5812}"/>
              </a:ext>
            </a:extLst>
          </p:cNvPr>
          <p:cNvSpPr txBox="1">
            <a:spLocks/>
          </p:cNvSpPr>
          <p:nvPr/>
        </p:nvSpPr>
        <p:spPr>
          <a:xfrm>
            <a:off x="8311861" y="2662810"/>
            <a:ext cx="3298005" cy="3686619"/>
          </a:xfrm>
          <a:prstGeom prst="rect">
            <a:avLst/>
          </a:prstGeom>
          <a:solidFill>
            <a:srgbClr val="B4053F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cap="smal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CHURCH GROWTH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Church as place of encounter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Faith experiences shared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Momentum built</a:t>
            </a: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9C5C46-467E-43D6-AFDA-5A329F9FB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410031"/>
            <a:ext cx="1451427" cy="145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627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23F89-7E0D-4C0C-870B-7E8F1C356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Reflection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BB619-F711-4190-B00B-110F1BAB7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5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5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Where are you?</a:t>
            </a:r>
          </a:p>
          <a:p>
            <a:pPr marL="0" indent="0">
              <a:buNone/>
            </a:pPr>
            <a:endParaRPr lang="en-US" sz="5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5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Where is your church?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B80FCB-8B84-48D4-8207-E5BD5691E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410031"/>
            <a:ext cx="1451427" cy="14514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AF29A0-8C87-471D-9923-4DD13E080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1309" y="2031198"/>
            <a:ext cx="2554895" cy="3615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69526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E2B6C-1908-40EC-86FC-229FC152E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4BF64-10B2-4BCE-9F9B-810427B8E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85C7CC-D0D5-4DBF-9D9F-934017554C3E}"/>
              </a:ext>
            </a:extLst>
          </p:cNvPr>
          <p:cNvSpPr/>
          <p:nvPr/>
        </p:nvSpPr>
        <p:spPr>
          <a:xfrm>
            <a:off x="1114425" y="2194561"/>
            <a:ext cx="97155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Which healthy new worshipping communities</a:t>
            </a:r>
          </a:p>
          <a:p>
            <a:pPr algn="ctr"/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we </a:t>
            </a:r>
            <a:r>
              <a:rPr lang="en-US" sz="6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learn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from?</a:t>
            </a:r>
          </a:p>
          <a:p>
            <a:pPr algn="ctr"/>
            <a:endParaRPr lang="en-US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</a:t>
            </a:r>
            <a:r>
              <a:rPr lang="en-US" sz="6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barriers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are there to planting </a:t>
            </a:r>
          </a:p>
          <a:p>
            <a:pPr algn="ctr"/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healthy new worshipping communities?</a:t>
            </a:r>
          </a:p>
        </p:txBody>
      </p:sp>
    </p:spTree>
    <p:extLst>
      <p:ext uri="{BB962C8B-B14F-4D97-AF65-F5344CB8AC3E}">
        <p14:creationId xmlns:p14="http://schemas.microsoft.com/office/powerpoint/2010/main" val="415350522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285429128E7C4F9600AE224C03363C" ma:contentTypeVersion="22" ma:contentTypeDescription="Create a new document." ma:contentTypeScope="" ma:versionID="532226548093a61d8e37b68bccad5b78">
  <xsd:schema xmlns:xsd="http://www.w3.org/2001/XMLSchema" xmlns:xs="http://www.w3.org/2001/XMLSchema" xmlns:p="http://schemas.microsoft.com/office/2006/metadata/properties" xmlns:ns2="926f550a-dd3c-46da-911d-b48dd5009da6" xmlns:ns3="3512532b-0154-4a35-abd3-e4aecfdbc090" targetNamespace="http://schemas.microsoft.com/office/2006/metadata/properties" ma:root="true" ma:fieldsID="4851829857d55f8cb22dcd3aac9fb7cb" ns2:_="" ns3:_="">
    <xsd:import namespace="926f550a-dd3c-46da-911d-b48dd5009da6"/>
    <xsd:import namespace="3512532b-0154-4a35-abd3-e4aecfdbc09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2:TaxCatchAll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f550a-dd3c-46da-911d-b48dd5009da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24b11a9-5e1b-4f61-a205-f6390f646d17}" ma:internalName="TaxCatchAll" ma:showField="CatchAllData" ma:web="926f550a-dd3c-46da-911d-b48dd5009d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12532b-0154-4a35-abd3-e4aecfdbc0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1b709a23-7e7c-4322-9729-020c8f79a2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512532b-0154-4a35-abd3-e4aecfdbc090">
      <Terms xmlns="http://schemas.microsoft.com/office/infopath/2007/PartnerControls"/>
    </lcf76f155ced4ddcb4097134ff3c332f>
    <TaxCatchAll xmlns="926f550a-dd3c-46da-911d-b48dd5009da6" xsi:nil="true"/>
  </documentManagement>
</p:properties>
</file>

<file path=customXml/itemProps1.xml><?xml version="1.0" encoding="utf-8"?>
<ds:datastoreItem xmlns:ds="http://schemas.openxmlformats.org/officeDocument/2006/customXml" ds:itemID="{741FE2EE-0EA5-401C-82C7-9B60D941DE32}"/>
</file>

<file path=customXml/itemProps2.xml><?xml version="1.0" encoding="utf-8"?>
<ds:datastoreItem xmlns:ds="http://schemas.openxmlformats.org/officeDocument/2006/customXml" ds:itemID="{1C55FF4C-4FB0-45C5-9E9B-E0058AE5E1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3FC798-DFDC-4BD9-B059-EC1AB4D09E26}">
  <ds:schemaRefs>
    <ds:schemaRef ds:uri="http://www.w3.org/XML/1998/namespace"/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7430c711-233d-4454-b175-69352ccdd4b4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21fc8723-cd6c-421b-9a3b-c1e071901ac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1580</TotalTime>
  <Words>154</Words>
  <Application>Microsoft Office PowerPoint</Application>
  <PresentationFormat>Widescreen</PresentationFormat>
  <Paragraphs>79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 Gothic</vt:lpstr>
      <vt:lpstr>Vapor Trail</vt:lpstr>
      <vt:lpstr>NEW WORSHIPPING COMMUNITIES &amp;  Healthy Churches</vt:lpstr>
      <vt:lpstr>New Worshipping Communities</vt:lpstr>
      <vt:lpstr>The Journey </vt:lpstr>
      <vt:lpstr>Challenges</vt:lpstr>
      <vt:lpstr>The Compass Natural Church Development, Christian Schwarz</vt:lpstr>
      <vt:lpstr>CATALYSTS TO ACTION</vt:lpstr>
      <vt:lpstr>Healthy Churches  </vt:lpstr>
      <vt:lpstr>Reflection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Churches</dc:title>
  <dc:creator>Clive Hicks</dc:creator>
  <cp:lastModifiedBy>Jenny Irvine</cp:lastModifiedBy>
  <cp:revision>25</cp:revision>
  <cp:lastPrinted>2025-03-06T10:27:06Z</cp:lastPrinted>
  <dcterms:created xsi:type="dcterms:W3CDTF">2025-03-03T12:05:31Z</dcterms:created>
  <dcterms:modified xsi:type="dcterms:W3CDTF">2025-03-13T10:40:04Z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0x010100AE285429128E7C4F9600AE224C03363C</vt:lpwstr>
  </property>
</Properties>
</file>