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700" r:id="rId5"/>
    <p:sldId id="702" r:id="rId6"/>
    <p:sldId id="703" r:id="rId7"/>
    <p:sldId id="704" r:id="rId8"/>
    <p:sldId id="701" r:id="rId9"/>
  </p:sldIdLst>
  <p:sldSz cx="12192000" cy="6858000"/>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y Waddams" initials="AW" lastIdx="1" clrIdx="0">
    <p:extLst>
      <p:ext uri="{19B8F6BF-5375-455C-9EA6-DF929625EA0E}">
        <p15:presenceInfo xmlns:p15="http://schemas.microsoft.com/office/powerpoint/2012/main" userId="S::Andy.Waddams@Coventry.Anglican.org::f3965c06-8c64-45aa-9958-3e1aca8484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0443"/>
    <a:srgbClr val="FFE1E1"/>
    <a:srgbClr val="9B1C1F"/>
    <a:srgbClr val="800000"/>
    <a:srgbClr val="DB7B7B"/>
    <a:srgbClr val="EAB4B4"/>
    <a:srgbClr val="F1CB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FD5ADA-B39E-4830-AF91-1AFF1FE8BCF2}" v="4" dt="2025-02-12T11:25:12.3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457" autoAdjust="0"/>
  </p:normalViewPr>
  <p:slideViewPr>
    <p:cSldViewPr snapToGrid="0">
      <p:cViewPr varScale="1">
        <p:scale>
          <a:sx n="63" d="100"/>
          <a:sy n="63" d="100"/>
        </p:scale>
        <p:origin x="804" y="56"/>
      </p:cViewPr>
      <p:guideLst/>
    </p:cSldViewPr>
  </p:slideViewPr>
  <p:notesTextViewPr>
    <p:cViewPr>
      <p:scale>
        <a:sx n="3" d="2"/>
        <a:sy n="3" d="2"/>
      </p:scale>
      <p:origin x="0" y="0"/>
    </p:cViewPr>
  </p:notesTextViewPr>
  <p:sorterViewPr>
    <p:cViewPr varScale="1">
      <p:scale>
        <a:sx n="1" d="1"/>
        <a:sy n="1" d="1"/>
      </p:scale>
      <p:origin x="0" y="-10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 Groocock" userId="141ae89d-5a07-4510-b4ae-b790be54db2b" providerId="ADAL" clId="{F0F7FC94-4D73-4D27-94F7-D7B47CBCD925}"/>
    <pc:docChg chg="custSel delSld modSld">
      <pc:chgData name="Helen Groocock" userId="141ae89d-5a07-4510-b4ae-b790be54db2b" providerId="ADAL" clId="{F0F7FC94-4D73-4D27-94F7-D7B47CBCD925}" dt="2024-11-15T10:18:45.690" v="101" actId="255"/>
      <pc:docMkLst>
        <pc:docMk/>
      </pc:docMkLst>
      <pc:sldChg chg="del">
        <pc:chgData name="Helen Groocock" userId="141ae89d-5a07-4510-b4ae-b790be54db2b" providerId="ADAL" clId="{F0F7FC94-4D73-4D27-94F7-D7B47CBCD925}" dt="2024-11-15T10:13:31.201" v="1" actId="47"/>
        <pc:sldMkLst>
          <pc:docMk/>
          <pc:sldMk cId="3625126696" sldId="256"/>
        </pc:sldMkLst>
      </pc:sldChg>
      <pc:sldChg chg="del">
        <pc:chgData name="Helen Groocock" userId="141ae89d-5a07-4510-b4ae-b790be54db2b" providerId="ADAL" clId="{F0F7FC94-4D73-4D27-94F7-D7B47CBCD925}" dt="2024-11-15T10:13:31.201" v="1" actId="47"/>
        <pc:sldMkLst>
          <pc:docMk/>
          <pc:sldMk cId="2381247048" sldId="257"/>
        </pc:sldMkLst>
      </pc:sldChg>
      <pc:sldChg chg="del">
        <pc:chgData name="Helen Groocock" userId="141ae89d-5a07-4510-b4ae-b790be54db2b" providerId="ADAL" clId="{F0F7FC94-4D73-4D27-94F7-D7B47CBCD925}" dt="2024-11-15T10:13:25.022" v="0" actId="47"/>
        <pc:sldMkLst>
          <pc:docMk/>
          <pc:sldMk cId="2764409385" sldId="683"/>
        </pc:sldMkLst>
      </pc:sldChg>
      <pc:sldChg chg="del">
        <pc:chgData name="Helen Groocock" userId="141ae89d-5a07-4510-b4ae-b790be54db2b" providerId="ADAL" clId="{F0F7FC94-4D73-4D27-94F7-D7B47CBCD925}" dt="2024-11-15T10:13:31.201" v="1" actId="47"/>
        <pc:sldMkLst>
          <pc:docMk/>
          <pc:sldMk cId="4069720823" sldId="685"/>
        </pc:sldMkLst>
      </pc:sldChg>
      <pc:sldChg chg="del">
        <pc:chgData name="Helen Groocock" userId="141ae89d-5a07-4510-b4ae-b790be54db2b" providerId="ADAL" clId="{F0F7FC94-4D73-4D27-94F7-D7B47CBCD925}" dt="2024-11-15T10:13:31.201" v="1" actId="47"/>
        <pc:sldMkLst>
          <pc:docMk/>
          <pc:sldMk cId="3802139958" sldId="686"/>
        </pc:sldMkLst>
      </pc:sldChg>
      <pc:sldChg chg="del">
        <pc:chgData name="Helen Groocock" userId="141ae89d-5a07-4510-b4ae-b790be54db2b" providerId="ADAL" clId="{F0F7FC94-4D73-4D27-94F7-D7B47CBCD925}" dt="2024-11-15T10:13:31.201" v="1" actId="47"/>
        <pc:sldMkLst>
          <pc:docMk/>
          <pc:sldMk cId="3182661346" sldId="691"/>
        </pc:sldMkLst>
      </pc:sldChg>
      <pc:sldChg chg="del">
        <pc:chgData name="Helen Groocock" userId="141ae89d-5a07-4510-b4ae-b790be54db2b" providerId="ADAL" clId="{F0F7FC94-4D73-4D27-94F7-D7B47CBCD925}" dt="2024-11-15T10:13:31.201" v="1" actId="47"/>
        <pc:sldMkLst>
          <pc:docMk/>
          <pc:sldMk cId="362921674" sldId="692"/>
        </pc:sldMkLst>
      </pc:sldChg>
      <pc:sldChg chg="del">
        <pc:chgData name="Helen Groocock" userId="141ae89d-5a07-4510-b4ae-b790be54db2b" providerId="ADAL" clId="{F0F7FC94-4D73-4D27-94F7-D7B47CBCD925}" dt="2024-11-15T10:13:31.201" v="1" actId="47"/>
        <pc:sldMkLst>
          <pc:docMk/>
          <pc:sldMk cId="1420420508" sldId="693"/>
        </pc:sldMkLst>
      </pc:sldChg>
      <pc:sldChg chg="del">
        <pc:chgData name="Helen Groocock" userId="141ae89d-5a07-4510-b4ae-b790be54db2b" providerId="ADAL" clId="{F0F7FC94-4D73-4D27-94F7-D7B47CBCD925}" dt="2024-11-15T10:13:31.201" v="1" actId="47"/>
        <pc:sldMkLst>
          <pc:docMk/>
          <pc:sldMk cId="1936897539" sldId="695"/>
        </pc:sldMkLst>
      </pc:sldChg>
      <pc:sldChg chg="del">
        <pc:chgData name="Helen Groocock" userId="141ae89d-5a07-4510-b4ae-b790be54db2b" providerId="ADAL" clId="{F0F7FC94-4D73-4D27-94F7-D7B47CBCD925}" dt="2024-11-15T10:13:31.201" v="1" actId="47"/>
        <pc:sldMkLst>
          <pc:docMk/>
          <pc:sldMk cId="2192038791" sldId="696"/>
        </pc:sldMkLst>
      </pc:sldChg>
      <pc:sldChg chg="addSp delSp modSp mod delAnim">
        <pc:chgData name="Helen Groocock" userId="141ae89d-5a07-4510-b4ae-b790be54db2b" providerId="ADAL" clId="{F0F7FC94-4D73-4D27-94F7-D7B47CBCD925}" dt="2024-11-15T10:16:15.028" v="53" actId="207"/>
        <pc:sldMkLst>
          <pc:docMk/>
          <pc:sldMk cId="4256590010" sldId="700"/>
        </pc:sldMkLst>
      </pc:sldChg>
      <pc:sldChg chg="addSp delSp modSp mod">
        <pc:chgData name="Helen Groocock" userId="141ae89d-5a07-4510-b4ae-b790be54db2b" providerId="ADAL" clId="{F0F7FC94-4D73-4D27-94F7-D7B47CBCD925}" dt="2024-11-15T10:18:45.690" v="101" actId="255"/>
        <pc:sldMkLst>
          <pc:docMk/>
          <pc:sldMk cId="2278501742" sldId="703"/>
        </pc:sldMkLst>
      </pc:sldChg>
      <pc:sldChg chg="del">
        <pc:chgData name="Helen Groocock" userId="141ae89d-5a07-4510-b4ae-b790be54db2b" providerId="ADAL" clId="{F0F7FC94-4D73-4D27-94F7-D7B47CBCD925}" dt="2024-11-15T10:13:31.201" v="1" actId="47"/>
        <pc:sldMkLst>
          <pc:docMk/>
          <pc:sldMk cId="3111348078" sldId="704"/>
        </pc:sldMkLst>
      </pc:sldChg>
      <pc:sldChg chg="del">
        <pc:chgData name="Helen Groocock" userId="141ae89d-5a07-4510-b4ae-b790be54db2b" providerId="ADAL" clId="{F0F7FC94-4D73-4D27-94F7-D7B47CBCD925}" dt="2024-11-15T10:13:31.201" v="1" actId="47"/>
        <pc:sldMkLst>
          <pc:docMk/>
          <pc:sldMk cId="3675569399" sldId="705"/>
        </pc:sldMkLst>
      </pc:sldChg>
      <pc:sldChg chg="del">
        <pc:chgData name="Helen Groocock" userId="141ae89d-5a07-4510-b4ae-b790be54db2b" providerId="ADAL" clId="{F0F7FC94-4D73-4D27-94F7-D7B47CBCD925}" dt="2024-11-15T10:13:31.201" v="1" actId="47"/>
        <pc:sldMkLst>
          <pc:docMk/>
          <pc:sldMk cId="4180197195" sldId="706"/>
        </pc:sldMkLst>
      </pc:sldChg>
      <pc:sldChg chg="del">
        <pc:chgData name="Helen Groocock" userId="141ae89d-5a07-4510-b4ae-b790be54db2b" providerId="ADAL" clId="{F0F7FC94-4D73-4D27-94F7-D7B47CBCD925}" dt="2024-11-15T10:13:31.201" v="1" actId="47"/>
        <pc:sldMkLst>
          <pc:docMk/>
          <pc:sldMk cId="2571516506" sldId="707"/>
        </pc:sldMkLst>
      </pc:sldChg>
      <pc:sldChg chg="del">
        <pc:chgData name="Helen Groocock" userId="141ae89d-5a07-4510-b4ae-b790be54db2b" providerId="ADAL" clId="{F0F7FC94-4D73-4D27-94F7-D7B47CBCD925}" dt="2024-11-15T10:13:31.201" v="1" actId="47"/>
        <pc:sldMkLst>
          <pc:docMk/>
          <pc:sldMk cId="2460653413" sldId="708"/>
        </pc:sldMkLst>
      </pc:sldChg>
      <pc:sldChg chg="del">
        <pc:chgData name="Helen Groocock" userId="141ae89d-5a07-4510-b4ae-b790be54db2b" providerId="ADAL" clId="{F0F7FC94-4D73-4D27-94F7-D7B47CBCD925}" dt="2024-11-15T10:13:31.201" v="1" actId="47"/>
        <pc:sldMkLst>
          <pc:docMk/>
          <pc:sldMk cId="2929097287" sldId="709"/>
        </pc:sldMkLst>
      </pc:sldChg>
      <pc:sldChg chg="del">
        <pc:chgData name="Helen Groocock" userId="141ae89d-5a07-4510-b4ae-b790be54db2b" providerId="ADAL" clId="{F0F7FC94-4D73-4D27-94F7-D7B47CBCD925}" dt="2024-11-15T10:13:31.201" v="1" actId="47"/>
        <pc:sldMkLst>
          <pc:docMk/>
          <pc:sldMk cId="2777971503" sldId="710"/>
        </pc:sldMkLst>
      </pc:sldChg>
      <pc:sldChg chg="del">
        <pc:chgData name="Helen Groocock" userId="141ae89d-5a07-4510-b4ae-b790be54db2b" providerId="ADAL" clId="{F0F7FC94-4D73-4D27-94F7-D7B47CBCD925}" dt="2024-11-15T10:13:31.201" v="1" actId="47"/>
        <pc:sldMkLst>
          <pc:docMk/>
          <pc:sldMk cId="2608033462" sldId="711"/>
        </pc:sldMkLst>
      </pc:sldChg>
      <pc:sldMasterChg chg="delSldLayout">
        <pc:chgData name="Helen Groocock" userId="141ae89d-5a07-4510-b4ae-b790be54db2b" providerId="ADAL" clId="{F0F7FC94-4D73-4D27-94F7-D7B47CBCD925}" dt="2024-11-15T10:13:31.201" v="1" actId="47"/>
        <pc:sldMasterMkLst>
          <pc:docMk/>
          <pc:sldMasterMk cId="3295881458" sldId="2147483648"/>
        </pc:sldMasterMkLst>
        <pc:sldLayoutChg chg="del">
          <pc:chgData name="Helen Groocock" userId="141ae89d-5a07-4510-b4ae-b790be54db2b" providerId="ADAL" clId="{F0F7FC94-4D73-4D27-94F7-D7B47CBCD925}" dt="2024-11-15T10:13:31.201" v="1" actId="47"/>
          <pc:sldLayoutMkLst>
            <pc:docMk/>
            <pc:sldMasterMk cId="3295881458" sldId="2147483648"/>
            <pc:sldLayoutMk cId="1648271039" sldId="2147483660"/>
          </pc:sldLayoutMkLst>
        </pc:sldLayoutChg>
      </pc:sldMasterChg>
    </pc:docChg>
  </pc:docChgLst>
  <pc:docChgLst>
    <pc:chgData name="Helen Groocock" userId="141ae89d-5a07-4510-b4ae-b790be54db2b" providerId="ADAL" clId="{74FD5ADA-B39E-4830-AF91-1AFF1FE8BCF2}"/>
    <pc:docChg chg="custSel addSld delSld modSld">
      <pc:chgData name="Helen Groocock" userId="141ae89d-5a07-4510-b4ae-b790be54db2b" providerId="ADAL" clId="{74FD5ADA-B39E-4830-AF91-1AFF1FE8BCF2}" dt="2025-02-21T09:14:28.543" v="3434" actId="14100"/>
      <pc:docMkLst>
        <pc:docMk/>
      </pc:docMkLst>
      <pc:sldChg chg="addSp modSp mod">
        <pc:chgData name="Helen Groocock" userId="141ae89d-5a07-4510-b4ae-b790be54db2b" providerId="ADAL" clId="{74FD5ADA-B39E-4830-AF91-1AFF1FE8BCF2}" dt="2025-02-21T09:14:28.543" v="3434" actId="14100"/>
        <pc:sldMkLst>
          <pc:docMk/>
          <pc:sldMk cId="4256590010" sldId="700"/>
        </pc:sldMkLst>
        <pc:spChg chg="mod">
          <ac:chgData name="Helen Groocock" userId="141ae89d-5a07-4510-b4ae-b790be54db2b" providerId="ADAL" clId="{74FD5ADA-B39E-4830-AF91-1AFF1FE8BCF2}" dt="2025-02-21T09:14:28.543" v="3434" actId="14100"/>
          <ac:spMkLst>
            <pc:docMk/>
            <pc:sldMk cId="4256590010" sldId="700"/>
            <ac:spMk id="10" creationId="{B844EFED-B99B-26DB-D050-64B03DC9447A}"/>
          </ac:spMkLst>
        </pc:spChg>
        <pc:spChg chg="mod">
          <ac:chgData name="Helen Groocock" userId="141ae89d-5a07-4510-b4ae-b790be54db2b" providerId="ADAL" clId="{74FD5ADA-B39E-4830-AF91-1AFF1FE8BCF2}" dt="2025-02-12T11:11:59.786" v="75" actId="20577"/>
          <ac:spMkLst>
            <pc:docMk/>
            <pc:sldMk cId="4256590010" sldId="700"/>
            <ac:spMk id="12" creationId="{1A9105A1-8E13-32FE-D537-7B9D471D3EA3}"/>
          </ac:spMkLst>
        </pc:spChg>
        <pc:picChg chg="add mod">
          <ac:chgData name="Helen Groocock" userId="141ae89d-5a07-4510-b4ae-b790be54db2b" providerId="ADAL" clId="{74FD5ADA-B39E-4830-AF91-1AFF1FE8BCF2}" dt="2025-02-12T11:15:22.724" v="470" actId="14100"/>
          <ac:picMkLst>
            <pc:docMk/>
            <pc:sldMk cId="4256590010" sldId="700"/>
            <ac:picMk id="3" creationId="{A5000DE8-64D7-7068-1B80-6E30C32E0078}"/>
          </ac:picMkLst>
        </pc:picChg>
      </pc:sldChg>
      <pc:sldChg chg="modSp add mod">
        <pc:chgData name="Helen Groocock" userId="141ae89d-5a07-4510-b4ae-b790be54db2b" providerId="ADAL" clId="{74FD5ADA-B39E-4830-AF91-1AFF1FE8BCF2}" dt="2025-02-21T09:14:08.741" v="3417" actId="13926"/>
        <pc:sldMkLst>
          <pc:docMk/>
          <pc:sldMk cId="3503317274" sldId="701"/>
        </pc:sldMkLst>
        <pc:spChg chg="mod">
          <ac:chgData name="Helen Groocock" userId="141ae89d-5a07-4510-b4ae-b790be54db2b" providerId="ADAL" clId="{74FD5ADA-B39E-4830-AF91-1AFF1FE8BCF2}" dt="2025-02-21T09:14:08.741" v="3417" actId="13926"/>
          <ac:spMkLst>
            <pc:docMk/>
            <pc:sldMk cId="3503317274" sldId="701"/>
            <ac:spMk id="10" creationId="{D8C5C745-4AB8-1C9B-6010-0C855473EA08}"/>
          </ac:spMkLst>
        </pc:spChg>
        <pc:spChg chg="mod">
          <ac:chgData name="Helen Groocock" userId="141ae89d-5a07-4510-b4ae-b790be54db2b" providerId="ADAL" clId="{74FD5ADA-B39E-4830-AF91-1AFF1FE8BCF2}" dt="2025-02-12T11:11:43.264" v="62" actId="20577"/>
          <ac:spMkLst>
            <pc:docMk/>
            <pc:sldMk cId="3503317274" sldId="701"/>
            <ac:spMk id="12" creationId="{4D2CDBEE-38A6-7608-C16D-60C171031515}"/>
          </ac:spMkLst>
        </pc:spChg>
      </pc:sldChg>
      <pc:sldChg chg="delSp modSp add mod">
        <pc:chgData name="Helen Groocock" userId="141ae89d-5a07-4510-b4ae-b790be54db2b" providerId="ADAL" clId="{74FD5ADA-B39E-4830-AF91-1AFF1FE8BCF2}" dt="2025-02-12T11:19:43.434" v="1103" actId="404"/>
        <pc:sldMkLst>
          <pc:docMk/>
          <pc:sldMk cId="3707075995" sldId="702"/>
        </pc:sldMkLst>
        <pc:spChg chg="mod">
          <ac:chgData name="Helen Groocock" userId="141ae89d-5a07-4510-b4ae-b790be54db2b" providerId="ADAL" clId="{74FD5ADA-B39E-4830-AF91-1AFF1FE8BCF2}" dt="2025-02-12T11:19:43.434" v="1103" actId="404"/>
          <ac:spMkLst>
            <pc:docMk/>
            <pc:sldMk cId="3707075995" sldId="702"/>
            <ac:spMk id="10" creationId="{2FE11FFC-B8C9-9E46-59CB-A8992B060713}"/>
          </ac:spMkLst>
        </pc:spChg>
      </pc:sldChg>
      <pc:sldChg chg="del">
        <pc:chgData name="Helen Groocock" userId="141ae89d-5a07-4510-b4ae-b790be54db2b" providerId="ADAL" clId="{74FD5ADA-B39E-4830-AF91-1AFF1FE8BCF2}" dt="2025-02-12T11:05:39.793" v="0" actId="47"/>
        <pc:sldMkLst>
          <pc:docMk/>
          <pc:sldMk cId="2278501742" sldId="703"/>
        </pc:sldMkLst>
      </pc:sldChg>
      <pc:sldChg chg="delSp modSp add mod">
        <pc:chgData name="Helen Groocock" userId="141ae89d-5a07-4510-b4ae-b790be54db2b" providerId="ADAL" clId="{74FD5ADA-B39E-4830-AF91-1AFF1FE8BCF2}" dt="2025-02-12T11:24:39.742" v="1810" actId="404"/>
        <pc:sldMkLst>
          <pc:docMk/>
          <pc:sldMk cId="2773506400" sldId="703"/>
        </pc:sldMkLst>
        <pc:spChg chg="mod">
          <ac:chgData name="Helen Groocock" userId="141ae89d-5a07-4510-b4ae-b790be54db2b" providerId="ADAL" clId="{74FD5ADA-B39E-4830-AF91-1AFF1FE8BCF2}" dt="2025-02-12T11:24:39.742" v="1810" actId="404"/>
          <ac:spMkLst>
            <pc:docMk/>
            <pc:sldMk cId="2773506400" sldId="703"/>
            <ac:spMk id="10" creationId="{E4799EB9-7CA1-515B-343C-ABE2959E83D4}"/>
          </ac:spMkLst>
        </pc:spChg>
        <pc:spChg chg="mod">
          <ac:chgData name="Helen Groocock" userId="141ae89d-5a07-4510-b4ae-b790be54db2b" providerId="ADAL" clId="{74FD5ADA-B39E-4830-AF91-1AFF1FE8BCF2}" dt="2025-02-12T11:19:07.473" v="1003" actId="20577"/>
          <ac:spMkLst>
            <pc:docMk/>
            <pc:sldMk cId="2773506400" sldId="703"/>
            <ac:spMk id="12" creationId="{D227132F-699A-8B18-DA66-CF63BD6A3E3E}"/>
          </ac:spMkLst>
        </pc:spChg>
      </pc:sldChg>
      <pc:sldChg chg="delSp new del mod">
        <pc:chgData name="Helen Groocock" userId="141ae89d-5a07-4510-b4ae-b790be54db2b" providerId="ADAL" clId="{74FD5ADA-B39E-4830-AF91-1AFF1FE8BCF2}" dt="2025-02-12T11:25:07.357" v="1813" actId="47"/>
        <pc:sldMkLst>
          <pc:docMk/>
          <pc:sldMk cId="781792438" sldId="704"/>
        </pc:sldMkLst>
      </pc:sldChg>
      <pc:sldChg chg="addSp delSp modSp add mod">
        <pc:chgData name="Helen Groocock" userId="141ae89d-5a07-4510-b4ae-b790be54db2b" providerId="ADAL" clId="{74FD5ADA-B39E-4830-AF91-1AFF1FE8BCF2}" dt="2025-02-12T11:39:31.649" v="3412" actId="20577"/>
        <pc:sldMkLst>
          <pc:docMk/>
          <pc:sldMk cId="3369602765" sldId="704"/>
        </pc:sldMkLst>
        <pc:spChg chg="mod">
          <ac:chgData name="Helen Groocock" userId="141ae89d-5a07-4510-b4ae-b790be54db2b" providerId="ADAL" clId="{74FD5ADA-B39E-4830-AF91-1AFF1FE8BCF2}" dt="2025-02-12T11:39:31.649" v="3412" actId="20577"/>
          <ac:spMkLst>
            <pc:docMk/>
            <pc:sldMk cId="3369602765" sldId="704"/>
            <ac:spMk id="10" creationId="{91B17656-9653-3C7E-412A-7083FCA9ACC3}"/>
          </ac:spMkLst>
        </pc:spChg>
        <pc:spChg chg="mod">
          <ac:chgData name="Helen Groocock" userId="141ae89d-5a07-4510-b4ae-b790be54db2b" providerId="ADAL" clId="{74FD5ADA-B39E-4830-AF91-1AFF1FE8BCF2}" dt="2025-02-12T11:25:26.168" v="1865" actId="20577"/>
          <ac:spMkLst>
            <pc:docMk/>
            <pc:sldMk cId="3369602765" sldId="704"/>
            <ac:spMk id="12" creationId="{4FFFC2AF-DDDF-3FA0-5426-B0B3B7D70BA5}"/>
          </ac:spMkLst>
        </pc:spChg>
      </pc:sldChg>
    </pc:docChg>
  </pc:docChgLst>
  <pc:docChgLst>
    <pc:chgData name="Andy Waddams" userId="f3965c06-8c64-45aa-9958-3e1aca848474" providerId="ADAL" clId="{DFA21C51-C224-4177-97F2-D8AFBD1A2E39}"/>
    <pc:docChg chg="undo custSel addSld delSld modSld sldOrd modMainMaster">
      <pc:chgData name="Andy Waddams" userId="f3965c06-8c64-45aa-9958-3e1aca848474" providerId="ADAL" clId="{DFA21C51-C224-4177-97F2-D8AFBD1A2E39}" dt="2024-11-14T11:24:21.845" v="3096" actId="1076"/>
      <pc:docMkLst>
        <pc:docMk/>
      </pc:docMkLst>
      <pc:sldChg chg="ord">
        <pc:chgData name="Andy Waddams" userId="f3965c06-8c64-45aa-9958-3e1aca848474" providerId="ADAL" clId="{DFA21C51-C224-4177-97F2-D8AFBD1A2E39}" dt="2024-11-14T10:15:55.850" v="2941"/>
        <pc:sldMkLst>
          <pc:docMk/>
          <pc:sldMk cId="3625126696" sldId="256"/>
        </pc:sldMkLst>
      </pc:sldChg>
      <pc:sldChg chg="modSp mod">
        <pc:chgData name="Andy Waddams" userId="f3965c06-8c64-45aa-9958-3e1aca848474" providerId="ADAL" clId="{DFA21C51-C224-4177-97F2-D8AFBD1A2E39}" dt="2024-11-10T19:29:05.100" v="18" actId="207"/>
        <pc:sldMkLst>
          <pc:docMk/>
          <pc:sldMk cId="2381247048" sldId="257"/>
        </pc:sldMkLst>
      </pc:sldChg>
      <pc:sldChg chg="modSp del mod">
        <pc:chgData name="Andy Waddams" userId="f3965c06-8c64-45aa-9958-3e1aca848474" providerId="ADAL" clId="{DFA21C51-C224-4177-97F2-D8AFBD1A2E39}" dt="2024-11-10T20:02:42.664" v="511" actId="47"/>
        <pc:sldMkLst>
          <pc:docMk/>
          <pc:sldMk cId="87523098" sldId="682"/>
        </pc:sldMkLst>
      </pc:sldChg>
      <pc:sldChg chg="addSp modSp mod">
        <pc:chgData name="Andy Waddams" userId="f3965c06-8c64-45aa-9958-3e1aca848474" providerId="ADAL" clId="{DFA21C51-C224-4177-97F2-D8AFBD1A2E39}" dt="2024-11-14T10:17:03.694" v="2968" actId="20577"/>
        <pc:sldMkLst>
          <pc:docMk/>
          <pc:sldMk cId="2764409385" sldId="683"/>
        </pc:sldMkLst>
      </pc:sldChg>
      <pc:sldChg chg="addSp delSp modSp mod ord">
        <pc:chgData name="Andy Waddams" userId="f3965c06-8c64-45aa-9958-3e1aca848474" providerId="ADAL" clId="{DFA21C51-C224-4177-97F2-D8AFBD1A2E39}" dt="2024-11-14T10:23:25.056" v="3077" actId="1076"/>
        <pc:sldMkLst>
          <pc:docMk/>
          <pc:sldMk cId="4069720823" sldId="685"/>
        </pc:sldMkLst>
      </pc:sldChg>
      <pc:sldChg chg="addSp delSp modSp mod modNotesTx">
        <pc:chgData name="Andy Waddams" userId="f3965c06-8c64-45aa-9958-3e1aca848474" providerId="ADAL" clId="{DFA21C51-C224-4177-97F2-D8AFBD1A2E39}" dt="2024-11-14T11:24:21.845" v="3096" actId="1076"/>
        <pc:sldMkLst>
          <pc:docMk/>
          <pc:sldMk cId="3802139958" sldId="686"/>
        </pc:sldMkLst>
      </pc:sldChg>
      <pc:sldChg chg="modSp mod ord">
        <pc:chgData name="Andy Waddams" userId="f3965c06-8c64-45aa-9958-3e1aca848474" providerId="ADAL" clId="{DFA21C51-C224-4177-97F2-D8AFBD1A2E39}" dt="2024-11-10T22:46:00.228" v="2001" actId="20577"/>
        <pc:sldMkLst>
          <pc:docMk/>
          <pc:sldMk cId="3182661346" sldId="691"/>
        </pc:sldMkLst>
      </pc:sldChg>
      <pc:sldChg chg="modSp mod ord">
        <pc:chgData name="Andy Waddams" userId="f3965c06-8c64-45aa-9958-3e1aca848474" providerId="ADAL" clId="{DFA21C51-C224-4177-97F2-D8AFBD1A2E39}" dt="2024-11-10T20:53:34.137" v="1691"/>
        <pc:sldMkLst>
          <pc:docMk/>
          <pc:sldMk cId="362921674" sldId="692"/>
        </pc:sldMkLst>
      </pc:sldChg>
      <pc:sldChg chg="modSp mod">
        <pc:chgData name="Andy Waddams" userId="f3965c06-8c64-45aa-9958-3e1aca848474" providerId="ADAL" clId="{DFA21C51-C224-4177-97F2-D8AFBD1A2E39}" dt="2024-11-10T20:49:08.306" v="1645" actId="113"/>
        <pc:sldMkLst>
          <pc:docMk/>
          <pc:sldMk cId="1420420508" sldId="693"/>
        </pc:sldMkLst>
      </pc:sldChg>
      <pc:sldChg chg="modSp mod ord modNotesTx">
        <pc:chgData name="Andy Waddams" userId="f3965c06-8c64-45aa-9958-3e1aca848474" providerId="ADAL" clId="{DFA21C51-C224-4177-97F2-D8AFBD1A2E39}" dt="2024-11-13T09:09:23.639" v="2900" actId="14100"/>
        <pc:sldMkLst>
          <pc:docMk/>
          <pc:sldMk cId="1936897539" sldId="695"/>
        </pc:sldMkLst>
      </pc:sldChg>
      <pc:sldChg chg="modSp mod">
        <pc:chgData name="Andy Waddams" userId="f3965c06-8c64-45aa-9958-3e1aca848474" providerId="ADAL" clId="{DFA21C51-C224-4177-97F2-D8AFBD1A2E39}" dt="2024-11-10T20:49:57.683" v="1651" actId="113"/>
        <pc:sldMkLst>
          <pc:docMk/>
          <pc:sldMk cId="2192038791" sldId="696"/>
        </pc:sldMkLst>
      </pc:sldChg>
      <pc:sldChg chg="add del">
        <pc:chgData name="Andy Waddams" userId="f3965c06-8c64-45aa-9958-3e1aca848474" providerId="ADAL" clId="{DFA21C51-C224-4177-97F2-D8AFBD1A2E39}" dt="2024-11-12T09:31:21.605" v="2380" actId="47"/>
        <pc:sldMkLst>
          <pc:docMk/>
          <pc:sldMk cId="744829768" sldId="697"/>
        </pc:sldMkLst>
      </pc:sldChg>
      <pc:sldChg chg="addSp modSp add del mod">
        <pc:chgData name="Andy Waddams" userId="f3965c06-8c64-45aa-9958-3e1aca848474" providerId="ADAL" clId="{DFA21C51-C224-4177-97F2-D8AFBD1A2E39}" dt="2024-11-10T20:47:56.235" v="1637" actId="2696"/>
        <pc:sldMkLst>
          <pc:docMk/>
          <pc:sldMk cId="2055619661" sldId="697"/>
        </pc:sldMkLst>
      </pc:sldChg>
      <pc:sldChg chg="add del">
        <pc:chgData name="Andy Waddams" userId="f3965c06-8c64-45aa-9958-3e1aca848474" providerId="ADAL" clId="{DFA21C51-C224-4177-97F2-D8AFBD1A2E39}" dt="2024-11-10T21:08:45.715" v="1871" actId="47"/>
        <pc:sldMkLst>
          <pc:docMk/>
          <pc:sldMk cId="2647427871" sldId="698"/>
        </pc:sldMkLst>
      </pc:sldChg>
      <pc:sldChg chg="add del ord">
        <pc:chgData name="Andy Waddams" userId="f3965c06-8c64-45aa-9958-3e1aca848474" providerId="ADAL" clId="{DFA21C51-C224-4177-97F2-D8AFBD1A2E39}" dt="2024-11-10T20:47:56.235" v="1637" actId="2696"/>
        <pc:sldMkLst>
          <pc:docMk/>
          <pc:sldMk cId="3593185445" sldId="699"/>
        </pc:sldMkLst>
      </pc:sldChg>
      <pc:sldChg chg="add del">
        <pc:chgData name="Andy Waddams" userId="f3965c06-8c64-45aa-9958-3e1aca848474" providerId="ADAL" clId="{DFA21C51-C224-4177-97F2-D8AFBD1A2E39}" dt="2024-11-12T09:37:10.918" v="2548" actId="47"/>
        <pc:sldMkLst>
          <pc:docMk/>
          <pc:sldMk cId="4283750141" sldId="699"/>
        </pc:sldMkLst>
      </pc:sldChg>
      <pc:sldChg chg="addSp modSp add mod modAnim">
        <pc:chgData name="Andy Waddams" userId="f3965c06-8c64-45aa-9958-3e1aca848474" providerId="ADAL" clId="{DFA21C51-C224-4177-97F2-D8AFBD1A2E39}" dt="2024-11-12T09:49:34.024" v="2724" actId="20577"/>
        <pc:sldMkLst>
          <pc:docMk/>
          <pc:sldMk cId="4256590010" sldId="700"/>
        </pc:sldMkLst>
      </pc:sldChg>
      <pc:sldChg chg="delSp modSp add del mod ord delAnim">
        <pc:chgData name="Andy Waddams" userId="f3965c06-8c64-45aa-9958-3e1aca848474" providerId="ADAL" clId="{DFA21C51-C224-4177-97F2-D8AFBD1A2E39}" dt="2024-11-10T20:58:21.352" v="1734" actId="47"/>
        <pc:sldMkLst>
          <pc:docMk/>
          <pc:sldMk cId="298345944" sldId="701"/>
        </pc:sldMkLst>
      </pc:sldChg>
      <pc:sldChg chg="delSp modSp add del mod delAnim">
        <pc:chgData name="Andy Waddams" userId="f3965c06-8c64-45aa-9958-3e1aca848474" providerId="ADAL" clId="{DFA21C51-C224-4177-97F2-D8AFBD1A2E39}" dt="2024-11-10T20:58:18.663" v="1733" actId="47"/>
        <pc:sldMkLst>
          <pc:docMk/>
          <pc:sldMk cId="4265080832" sldId="702"/>
        </pc:sldMkLst>
      </pc:sldChg>
      <pc:sldChg chg="modSp add mod modAnim">
        <pc:chgData name="Andy Waddams" userId="f3965c06-8c64-45aa-9958-3e1aca848474" providerId="ADAL" clId="{DFA21C51-C224-4177-97F2-D8AFBD1A2E39}" dt="2024-11-12T09:49:42.387" v="2728" actId="20577"/>
        <pc:sldMkLst>
          <pc:docMk/>
          <pc:sldMk cId="2278501742" sldId="703"/>
        </pc:sldMkLst>
      </pc:sldChg>
      <pc:sldChg chg="modSp add mod ord modAnim">
        <pc:chgData name="Andy Waddams" userId="f3965c06-8c64-45aa-9958-3e1aca848474" providerId="ADAL" clId="{DFA21C51-C224-4177-97F2-D8AFBD1A2E39}" dt="2024-11-12T09:20:40.542" v="2260" actId="404"/>
        <pc:sldMkLst>
          <pc:docMk/>
          <pc:sldMk cId="3111348078" sldId="704"/>
        </pc:sldMkLst>
      </pc:sldChg>
      <pc:sldChg chg="add del">
        <pc:chgData name="Andy Waddams" userId="f3965c06-8c64-45aa-9958-3e1aca848474" providerId="ADAL" clId="{DFA21C51-C224-4177-97F2-D8AFBD1A2E39}" dt="2024-11-10T20:59:12.024" v="1739" actId="47"/>
        <pc:sldMkLst>
          <pc:docMk/>
          <pc:sldMk cId="3888905099" sldId="704"/>
        </pc:sldMkLst>
      </pc:sldChg>
      <pc:sldChg chg="modSp add mod ord">
        <pc:chgData name="Andy Waddams" userId="f3965c06-8c64-45aa-9958-3e1aca848474" providerId="ADAL" clId="{DFA21C51-C224-4177-97F2-D8AFBD1A2E39}" dt="2024-11-12T09:49:47.438" v="2732" actId="20577"/>
        <pc:sldMkLst>
          <pc:docMk/>
          <pc:sldMk cId="3675569399" sldId="705"/>
        </pc:sldMkLst>
      </pc:sldChg>
      <pc:sldChg chg="modSp add mod ord modNotesTx">
        <pc:chgData name="Andy Waddams" userId="f3965c06-8c64-45aa-9958-3e1aca848474" providerId="ADAL" clId="{DFA21C51-C224-4177-97F2-D8AFBD1A2E39}" dt="2024-11-13T10:49:00.463" v="2903" actId="20577"/>
        <pc:sldMkLst>
          <pc:docMk/>
          <pc:sldMk cId="4180197195" sldId="706"/>
        </pc:sldMkLst>
      </pc:sldChg>
      <pc:sldChg chg="modSp add mod">
        <pc:chgData name="Andy Waddams" userId="f3965c06-8c64-45aa-9958-3e1aca848474" providerId="ADAL" clId="{DFA21C51-C224-4177-97F2-D8AFBD1A2E39}" dt="2024-11-12T09:50:00.881" v="2740" actId="20577"/>
        <pc:sldMkLst>
          <pc:docMk/>
          <pc:sldMk cId="2571516506" sldId="707"/>
        </pc:sldMkLst>
      </pc:sldChg>
      <pc:sldChg chg="modSp add mod">
        <pc:chgData name="Andy Waddams" userId="f3965c06-8c64-45aa-9958-3e1aca848474" providerId="ADAL" clId="{DFA21C51-C224-4177-97F2-D8AFBD1A2E39}" dt="2024-11-12T10:04:03.663" v="2855" actId="20577"/>
        <pc:sldMkLst>
          <pc:docMk/>
          <pc:sldMk cId="2460653413" sldId="708"/>
        </pc:sldMkLst>
      </pc:sldChg>
      <pc:sldChg chg="addSp delSp modSp add mod ord">
        <pc:chgData name="Andy Waddams" userId="f3965c06-8c64-45aa-9958-3e1aca848474" providerId="ADAL" clId="{DFA21C51-C224-4177-97F2-D8AFBD1A2E39}" dt="2024-11-12T09:49:00.542" v="2719" actId="1076"/>
        <pc:sldMkLst>
          <pc:docMk/>
          <pc:sldMk cId="2929097287" sldId="709"/>
        </pc:sldMkLst>
      </pc:sldChg>
      <pc:sldChg chg="addSp modSp add mod ord">
        <pc:chgData name="Andy Waddams" userId="f3965c06-8c64-45aa-9958-3e1aca848474" providerId="ADAL" clId="{DFA21C51-C224-4177-97F2-D8AFBD1A2E39}" dt="2024-11-12T09:36:04.551" v="2489" actId="20577"/>
        <pc:sldMkLst>
          <pc:docMk/>
          <pc:sldMk cId="2777971503" sldId="710"/>
        </pc:sldMkLst>
      </pc:sldChg>
      <pc:sldChg chg="modSp add mod">
        <pc:chgData name="Andy Waddams" userId="f3965c06-8c64-45aa-9958-3e1aca848474" providerId="ADAL" clId="{DFA21C51-C224-4177-97F2-D8AFBD1A2E39}" dt="2024-11-12T09:36:59.153" v="2547" actId="1076"/>
        <pc:sldMkLst>
          <pc:docMk/>
          <pc:sldMk cId="2608033462" sldId="711"/>
        </pc:sldMkLst>
      </pc:sldChg>
      <pc:sldChg chg="addSp delSp modSp add del mod ord">
        <pc:chgData name="Andy Waddams" userId="f3965c06-8c64-45aa-9958-3e1aca848474" providerId="ADAL" clId="{DFA21C51-C224-4177-97F2-D8AFBD1A2E39}" dt="2024-11-14T11:23:45.777" v="3086" actId="47"/>
        <pc:sldMkLst>
          <pc:docMk/>
          <pc:sldMk cId="4186387319" sldId="712"/>
        </pc:sldMkLst>
      </pc:sldChg>
      <pc:sldMasterChg chg="modSp mod">
        <pc:chgData name="Andy Waddams" userId="f3965c06-8c64-45aa-9958-3e1aca848474" providerId="ADAL" clId="{DFA21C51-C224-4177-97F2-D8AFBD1A2E39}" dt="2024-11-10T19:27:52.017" v="6" actId="208"/>
        <pc:sldMasterMkLst>
          <pc:docMk/>
          <pc:sldMasterMk cId="3295881458" sldId="2147483648"/>
        </pc:sldMasterMkLst>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79B7E3A2-D4D3-4661-AB3C-5FE9FDAA0B15}" type="datetimeFigureOut">
              <a:rPr lang="en-GB" smtClean="0"/>
              <a:t>21/02/2025</a:t>
            </a:fld>
            <a:endParaRPr lang="en-GB"/>
          </a:p>
        </p:txBody>
      </p:sp>
      <p:sp>
        <p:nvSpPr>
          <p:cNvPr id="4" name="Slide Image Placeholder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2CA4F59D-D64A-4AFD-B8C1-417A8A156BC2}" type="slidenum">
              <a:rPr lang="en-GB" smtClean="0"/>
              <a:t>‹#›</a:t>
            </a:fld>
            <a:endParaRPr lang="en-GB"/>
          </a:p>
        </p:txBody>
      </p:sp>
    </p:spTree>
    <p:extLst>
      <p:ext uri="{BB962C8B-B14F-4D97-AF65-F5344CB8AC3E}">
        <p14:creationId xmlns:p14="http://schemas.microsoft.com/office/powerpoint/2010/main" val="1236611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74C6F3-1CBF-3FA6-BD42-5D146E6CAA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B77D360-04D1-B536-087B-4FCE1148AD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80D1A0D-37C6-0705-3365-C11181C9BF7F}"/>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143C1FDF-6F87-215D-472E-BA0966B13653}"/>
              </a:ext>
            </a:extLst>
          </p:cNvPr>
          <p:cNvSpPr>
            <a:spLocks noGrp="1"/>
          </p:cNvSpPr>
          <p:nvPr>
            <p:ph type="sldNum" sz="quarter" idx="5"/>
          </p:nvPr>
        </p:nvSpPr>
        <p:spPr/>
        <p:txBody>
          <a:bodyPr/>
          <a:lstStyle/>
          <a:p>
            <a:fld id="{2CA4F59D-D64A-4AFD-B8C1-417A8A156BC2}" type="slidenum">
              <a:rPr lang="en-GB" smtClean="0"/>
              <a:t>1</a:t>
            </a:fld>
            <a:endParaRPr lang="en-GB"/>
          </a:p>
        </p:txBody>
      </p:sp>
    </p:spTree>
    <p:extLst>
      <p:ext uri="{BB962C8B-B14F-4D97-AF65-F5344CB8AC3E}">
        <p14:creationId xmlns:p14="http://schemas.microsoft.com/office/powerpoint/2010/main" val="4010983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F785B6-553E-9853-6FA0-B0AAB8F1D3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A1D9BFA-C14B-6972-58BE-15473C36FB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FBD338-E37D-3853-02D6-278163BEAFFE}"/>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5D7DDEEB-DE19-9FAC-4355-16CA2C58B9C1}"/>
              </a:ext>
            </a:extLst>
          </p:cNvPr>
          <p:cNvSpPr>
            <a:spLocks noGrp="1"/>
          </p:cNvSpPr>
          <p:nvPr>
            <p:ph type="sldNum" sz="quarter" idx="5"/>
          </p:nvPr>
        </p:nvSpPr>
        <p:spPr/>
        <p:txBody>
          <a:bodyPr/>
          <a:lstStyle/>
          <a:p>
            <a:fld id="{2CA4F59D-D64A-4AFD-B8C1-417A8A156BC2}" type="slidenum">
              <a:rPr lang="en-GB" smtClean="0"/>
              <a:t>2</a:t>
            </a:fld>
            <a:endParaRPr lang="en-GB"/>
          </a:p>
        </p:txBody>
      </p:sp>
    </p:spTree>
    <p:extLst>
      <p:ext uri="{BB962C8B-B14F-4D97-AF65-F5344CB8AC3E}">
        <p14:creationId xmlns:p14="http://schemas.microsoft.com/office/powerpoint/2010/main" val="3910676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C7469D-2AF7-FA98-4E58-04CBA41847D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5F78BED-009A-A27F-BF19-9B725CC789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4C8C382-6C54-1025-DB90-C5E3E62B2FCE}"/>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4B5ACE44-EF2A-6895-6E40-55D2444457FA}"/>
              </a:ext>
            </a:extLst>
          </p:cNvPr>
          <p:cNvSpPr>
            <a:spLocks noGrp="1"/>
          </p:cNvSpPr>
          <p:nvPr>
            <p:ph type="sldNum" sz="quarter" idx="5"/>
          </p:nvPr>
        </p:nvSpPr>
        <p:spPr/>
        <p:txBody>
          <a:bodyPr/>
          <a:lstStyle/>
          <a:p>
            <a:fld id="{2CA4F59D-D64A-4AFD-B8C1-417A8A156BC2}" type="slidenum">
              <a:rPr lang="en-GB" smtClean="0"/>
              <a:t>3</a:t>
            </a:fld>
            <a:endParaRPr lang="en-GB"/>
          </a:p>
        </p:txBody>
      </p:sp>
    </p:spTree>
    <p:extLst>
      <p:ext uri="{BB962C8B-B14F-4D97-AF65-F5344CB8AC3E}">
        <p14:creationId xmlns:p14="http://schemas.microsoft.com/office/powerpoint/2010/main" val="3019971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183647-0B20-F99D-893B-674A70FF91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49CE73-ACB0-6F04-C6FB-B7D57C57F9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1397E14-E6E5-0F6F-E3BF-98288DBDF67C}"/>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F5BAAE16-87E5-2D96-8E5F-F53CF4B14AB9}"/>
              </a:ext>
            </a:extLst>
          </p:cNvPr>
          <p:cNvSpPr>
            <a:spLocks noGrp="1"/>
          </p:cNvSpPr>
          <p:nvPr>
            <p:ph type="sldNum" sz="quarter" idx="5"/>
          </p:nvPr>
        </p:nvSpPr>
        <p:spPr/>
        <p:txBody>
          <a:bodyPr/>
          <a:lstStyle/>
          <a:p>
            <a:fld id="{2CA4F59D-D64A-4AFD-B8C1-417A8A156BC2}" type="slidenum">
              <a:rPr lang="en-GB" smtClean="0"/>
              <a:t>4</a:t>
            </a:fld>
            <a:endParaRPr lang="en-GB"/>
          </a:p>
        </p:txBody>
      </p:sp>
    </p:spTree>
    <p:extLst>
      <p:ext uri="{BB962C8B-B14F-4D97-AF65-F5344CB8AC3E}">
        <p14:creationId xmlns:p14="http://schemas.microsoft.com/office/powerpoint/2010/main" val="3321540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067A63-C366-677D-9C7E-B3991CE8FF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6CE693-6BAC-F5DC-624D-B93FD5C97F4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CB40C4-859D-ACB9-CCA2-7353362FD824}"/>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8C3F5E7E-BF1C-5E9F-8AC0-FBB037D8F98B}"/>
              </a:ext>
            </a:extLst>
          </p:cNvPr>
          <p:cNvSpPr>
            <a:spLocks noGrp="1"/>
          </p:cNvSpPr>
          <p:nvPr>
            <p:ph type="sldNum" sz="quarter" idx="5"/>
          </p:nvPr>
        </p:nvSpPr>
        <p:spPr/>
        <p:txBody>
          <a:bodyPr/>
          <a:lstStyle/>
          <a:p>
            <a:fld id="{2CA4F59D-D64A-4AFD-B8C1-417A8A156BC2}" type="slidenum">
              <a:rPr lang="en-GB" smtClean="0"/>
              <a:t>5</a:t>
            </a:fld>
            <a:endParaRPr lang="en-GB"/>
          </a:p>
        </p:txBody>
      </p:sp>
    </p:spTree>
    <p:extLst>
      <p:ext uri="{BB962C8B-B14F-4D97-AF65-F5344CB8AC3E}">
        <p14:creationId xmlns:p14="http://schemas.microsoft.com/office/powerpoint/2010/main" val="3193122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39330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31EE4-D2FB-4C31-8660-94E2F8FA27EE}"/>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6932656-BA9F-4821-916C-37A154D18678}"/>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BBCAA3-6FF3-4A73-AD1F-10461AC6C8DB}"/>
              </a:ext>
            </a:extLst>
          </p:cNvPr>
          <p:cNvSpPr>
            <a:spLocks noGrp="1"/>
          </p:cNvSpPr>
          <p:nvPr>
            <p:ph type="dt" sz="half" idx="10"/>
          </p:nvPr>
        </p:nvSpPr>
        <p:spPr>
          <a:xfrm>
            <a:off x="838200" y="6356350"/>
            <a:ext cx="2743200" cy="365125"/>
          </a:xfrm>
          <a:prstGeom prst="rect">
            <a:avLst/>
          </a:prstGeom>
        </p:spPr>
        <p:txBody>
          <a:bodyPr/>
          <a:lstStyle/>
          <a:p>
            <a:fld id="{30008058-325E-432B-8EF7-DDD7EB59D3B8}" type="datetime1">
              <a:rPr lang="en-GB" smtClean="0"/>
              <a:t>21/02/2025</a:t>
            </a:fld>
            <a:endParaRPr lang="en-GB"/>
          </a:p>
        </p:txBody>
      </p:sp>
      <p:sp>
        <p:nvSpPr>
          <p:cNvPr id="5" name="Footer Placeholder 4">
            <a:extLst>
              <a:ext uri="{FF2B5EF4-FFF2-40B4-BE49-F238E27FC236}">
                <a16:creationId xmlns:a16="http://schemas.microsoft.com/office/drawing/2014/main" id="{11721AFB-CE22-41B6-AA92-BCDE0962983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4AF880C6-E0E9-49CF-A180-B2D41FE4B8F0}"/>
              </a:ext>
            </a:extLst>
          </p:cNvPr>
          <p:cNvSpPr>
            <a:spLocks noGrp="1"/>
          </p:cNvSpPr>
          <p:nvPr>
            <p:ph type="sldNum" sz="quarter" idx="12"/>
          </p:nvPr>
        </p:nvSpPr>
        <p:spPr>
          <a:xfrm>
            <a:off x="8610600" y="6356350"/>
            <a:ext cx="2743200" cy="365125"/>
          </a:xfrm>
          <a:prstGeom prst="rect">
            <a:avLst/>
          </a:prstGeom>
        </p:spPr>
        <p:txBody>
          <a:bodyPr/>
          <a:lstStyle/>
          <a:p>
            <a:fld id="{758FDB90-812D-42E8-ADCE-FC9FD7382C93}" type="slidenum">
              <a:rPr lang="en-GB" smtClean="0"/>
              <a:t>‹#›</a:t>
            </a:fld>
            <a:endParaRPr lang="en-GB"/>
          </a:p>
        </p:txBody>
      </p:sp>
    </p:spTree>
    <p:extLst>
      <p:ext uri="{BB962C8B-B14F-4D97-AF65-F5344CB8AC3E}">
        <p14:creationId xmlns:p14="http://schemas.microsoft.com/office/powerpoint/2010/main" val="1720404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355A07-1D7B-4820-81EE-B2A99C70360B}"/>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BA2486B-DE44-475C-9D18-8C46B380F131}"/>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702528-98FD-4F93-A940-29CA4D3F89C1}"/>
              </a:ext>
            </a:extLst>
          </p:cNvPr>
          <p:cNvSpPr>
            <a:spLocks noGrp="1"/>
          </p:cNvSpPr>
          <p:nvPr>
            <p:ph type="dt" sz="half" idx="10"/>
          </p:nvPr>
        </p:nvSpPr>
        <p:spPr>
          <a:xfrm>
            <a:off x="838200" y="6356350"/>
            <a:ext cx="2743200" cy="365125"/>
          </a:xfrm>
          <a:prstGeom prst="rect">
            <a:avLst/>
          </a:prstGeom>
        </p:spPr>
        <p:txBody>
          <a:bodyPr/>
          <a:lstStyle/>
          <a:p>
            <a:fld id="{44F3B5B5-7711-4039-94EB-30FCBD8A3018}" type="datetime1">
              <a:rPr lang="en-GB" smtClean="0"/>
              <a:t>21/02/2025</a:t>
            </a:fld>
            <a:endParaRPr lang="en-GB"/>
          </a:p>
        </p:txBody>
      </p:sp>
      <p:sp>
        <p:nvSpPr>
          <p:cNvPr id="5" name="Footer Placeholder 4">
            <a:extLst>
              <a:ext uri="{FF2B5EF4-FFF2-40B4-BE49-F238E27FC236}">
                <a16:creationId xmlns:a16="http://schemas.microsoft.com/office/drawing/2014/main" id="{174D9024-B016-4BA1-8DD0-3C5BF577DB8F}"/>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B0C52EB0-6212-4CDB-BFB3-CE664097DAEA}"/>
              </a:ext>
            </a:extLst>
          </p:cNvPr>
          <p:cNvSpPr>
            <a:spLocks noGrp="1"/>
          </p:cNvSpPr>
          <p:nvPr>
            <p:ph type="sldNum" sz="quarter" idx="12"/>
          </p:nvPr>
        </p:nvSpPr>
        <p:spPr>
          <a:xfrm>
            <a:off x="8610600" y="6356350"/>
            <a:ext cx="2743200" cy="365125"/>
          </a:xfrm>
          <a:prstGeom prst="rect">
            <a:avLst/>
          </a:prstGeom>
        </p:spPr>
        <p:txBody>
          <a:bodyPr/>
          <a:lstStyle/>
          <a:p>
            <a:fld id="{758FDB90-812D-42E8-ADCE-FC9FD7382C93}" type="slidenum">
              <a:rPr lang="en-GB" smtClean="0"/>
              <a:t>‹#›</a:t>
            </a:fld>
            <a:endParaRPr lang="en-GB"/>
          </a:p>
        </p:txBody>
      </p:sp>
    </p:spTree>
    <p:extLst>
      <p:ext uri="{BB962C8B-B14F-4D97-AF65-F5344CB8AC3E}">
        <p14:creationId xmlns:p14="http://schemas.microsoft.com/office/powerpoint/2010/main" val="554088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EC086-D6C7-43AA-88A0-6814882C4BA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6B92291-A041-44ED-89EF-A9E47C55D706}"/>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DFF2BE-0F3E-487D-9750-49EDC0F72501}"/>
              </a:ext>
            </a:extLst>
          </p:cNvPr>
          <p:cNvSpPr>
            <a:spLocks noGrp="1"/>
          </p:cNvSpPr>
          <p:nvPr>
            <p:ph type="dt" sz="half" idx="10"/>
          </p:nvPr>
        </p:nvSpPr>
        <p:spPr>
          <a:xfrm>
            <a:off x="838200" y="6356350"/>
            <a:ext cx="2743200" cy="365125"/>
          </a:xfrm>
          <a:prstGeom prst="rect">
            <a:avLst/>
          </a:prstGeom>
        </p:spPr>
        <p:txBody>
          <a:bodyPr/>
          <a:lstStyle/>
          <a:p>
            <a:fld id="{B7AB8C8E-3F97-4F64-A8F4-614E31C438A7}" type="datetime1">
              <a:rPr lang="en-GB" smtClean="0"/>
              <a:t>21/02/2025</a:t>
            </a:fld>
            <a:endParaRPr lang="en-GB"/>
          </a:p>
        </p:txBody>
      </p:sp>
      <p:sp>
        <p:nvSpPr>
          <p:cNvPr id="5" name="Footer Placeholder 4">
            <a:extLst>
              <a:ext uri="{FF2B5EF4-FFF2-40B4-BE49-F238E27FC236}">
                <a16:creationId xmlns:a16="http://schemas.microsoft.com/office/drawing/2014/main" id="{7CBD79B5-FA5F-4395-8E9E-0774F5585013}"/>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40C7E018-D7FC-4A1F-90CE-832E528F8161}"/>
              </a:ext>
            </a:extLst>
          </p:cNvPr>
          <p:cNvSpPr>
            <a:spLocks noGrp="1"/>
          </p:cNvSpPr>
          <p:nvPr>
            <p:ph type="sldNum" sz="quarter" idx="12"/>
          </p:nvPr>
        </p:nvSpPr>
        <p:spPr>
          <a:xfrm>
            <a:off x="8610600" y="6356350"/>
            <a:ext cx="2743200" cy="365125"/>
          </a:xfrm>
          <a:prstGeom prst="rect">
            <a:avLst/>
          </a:prstGeom>
        </p:spPr>
        <p:txBody>
          <a:bodyPr/>
          <a:lstStyle/>
          <a:p>
            <a:fld id="{758FDB90-812D-42E8-ADCE-FC9FD7382C93}" type="slidenum">
              <a:rPr lang="en-GB" smtClean="0"/>
              <a:t>‹#›</a:t>
            </a:fld>
            <a:endParaRPr lang="en-GB"/>
          </a:p>
        </p:txBody>
      </p:sp>
    </p:spTree>
    <p:extLst>
      <p:ext uri="{BB962C8B-B14F-4D97-AF65-F5344CB8AC3E}">
        <p14:creationId xmlns:p14="http://schemas.microsoft.com/office/powerpoint/2010/main" val="2305388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D40DC-E53C-42DF-BB86-6130D7536987}"/>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86C0BE7-C200-411A-8562-2709AB20EEF3}"/>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6BB8295-9CEB-4BCE-AB1A-792AC85DE162}"/>
              </a:ext>
            </a:extLst>
          </p:cNvPr>
          <p:cNvSpPr>
            <a:spLocks noGrp="1"/>
          </p:cNvSpPr>
          <p:nvPr>
            <p:ph type="dt" sz="half" idx="10"/>
          </p:nvPr>
        </p:nvSpPr>
        <p:spPr>
          <a:xfrm>
            <a:off x="838200" y="6356350"/>
            <a:ext cx="2743200" cy="365125"/>
          </a:xfrm>
          <a:prstGeom prst="rect">
            <a:avLst/>
          </a:prstGeom>
        </p:spPr>
        <p:txBody>
          <a:bodyPr/>
          <a:lstStyle/>
          <a:p>
            <a:fld id="{3DFD6B4A-F2B4-4D01-B2C3-1A73B075D1B2}" type="datetime1">
              <a:rPr lang="en-GB" smtClean="0"/>
              <a:t>21/02/2025</a:t>
            </a:fld>
            <a:endParaRPr lang="en-GB"/>
          </a:p>
        </p:txBody>
      </p:sp>
      <p:sp>
        <p:nvSpPr>
          <p:cNvPr id="5" name="Footer Placeholder 4">
            <a:extLst>
              <a:ext uri="{FF2B5EF4-FFF2-40B4-BE49-F238E27FC236}">
                <a16:creationId xmlns:a16="http://schemas.microsoft.com/office/drawing/2014/main" id="{5A037174-D6CA-40C7-9C83-EE56598A40D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0673BF5C-E733-458E-BEFD-C6D85BABD5A6}"/>
              </a:ext>
            </a:extLst>
          </p:cNvPr>
          <p:cNvSpPr>
            <a:spLocks noGrp="1"/>
          </p:cNvSpPr>
          <p:nvPr>
            <p:ph type="sldNum" sz="quarter" idx="12"/>
          </p:nvPr>
        </p:nvSpPr>
        <p:spPr>
          <a:xfrm>
            <a:off x="8610600" y="6356350"/>
            <a:ext cx="2743200" cy="365125"/>
          </a:xfrm>
          <a:prstGeom prst="rect">
            <a:avLst/>
          </a:prstGeom>
        </p:spPr>
        <p:txBody>
          <a:bodyPr/>
          <a:lstStyle/>
          <a:p>
            <a:fld id="{758FDB90-812D-42E8-ADCE-FC9FD7382C93}" type="slidenum">
              <a:rPr lang="en-GB" smtClean="0"/>
              <a:t>‹#›</a:t>
            </a:fld>
            <a:endParaRPr lang="en-GB"/>
          </a:p>
        </p:txBody>
      </p:sp>
    </p:spTree>
    <p:extLst>
      <p:ext uri="{BB962C8B-B14F-4D97-AF65-F5344CB8AC3E}">
        <p14:creationId xmlns:p14="http://schemas.microsoft.com/office/powerpoint/2010/main" val="1099857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FDBBE-708A-40D4-B0C2-E2921140047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7919D87-715A-4668-A4DD-7096FD1D2DFE}"/>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540474C-83A0-4303-9560-8E799DC152C8}"/>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8DD4BFD-BD03-4736-802D-F13B5A4E1C79}"/>
              </a:ext>
            </a:extLst>
          </p:cNvPr>
          <p:cNvSpPr>
            <a:spLocks noGrp="1"/>
          </p:cNvSpPr>
          <p:nvPr>
            <p:ph type="dt" sz="half" idx="10"/>
          </p:nvPr>
        </p:nvSpPr>
        <p:spPr>
          <a:xfrm>
            <a:off x="838200" y="6356350"/>
            <a:ext cx="2743200" cy="365125"/>
          </a:xfrm>
          <a:prstGeom prst="rect">
            <a:avLst/>
          </a:prstGeom>
        </p:spPr>
        <p:txBody>
          <a:bodyPr/>
          <a:lstStyle/>
          <a:p>
            <a:fld id="{E2207AAC-A32A-43AA-9E96-E6A9439AF771}" type="datetime1">
              <a:rPr lang="en-GB" smtClean="0"/>
              <a:t>21/02/2025</a:t>
            </a:fld>
            <a:endParaRPr lang="en-GB"/>
          </a:p>
        </p:txBody>
      </p:sp>
      <p:sp>
        <p:nvSpPr>
          <p:cNvPr id="6" name="Footer Placeholder 5">
            <a:extLst>
              <a:ext uri="{FF2B5EF4-FFF2-40B4-BE49-F238E27FC236}">
                <a16:creationId xmlns:a16="http://schemas.microsoft.com/office/drawing/2014/main" id="{7757315C-2980-43B6-826B-ED0302BF4BD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0536C13-E2D6-4A8C-8ECF-4FCA802A2629}"/>
              </a:ext>
            </a:extLst>
          </p:cNvPr>
          <p:cNvSpPr>
            <a:spLocks noGrp="1"/>
          </p:cNvSpPr>
          <p:nvPr>
            <p:ph type="sldNum" sz="quarter" idx="12"/>
          </p:nvPr>
        </p:nvSpPr>
        <p:spPr>
          <a:xfrm>
            <a:off x="8610600" y="6356350"/>
            <a:ext cx="2743200" cy="365125"/>
          </a:xfrm>
          <a:prstGeom prst="rect">
            <a:avLst/>
          </a:prstGeom>
        </p:spPr>
        <p:txBody>
          <a:bodyPr/>
          <a:lstStyle/>
          <a:p>
            <a:fld id="{758FDB90-812D-42E8-ADCE-FC9FD7382C93}" type="slidenum">
              <a:rPr lang="en-GB" smtClean="0"/>
              <a:t>‹#›</a:t>
            </a:fld>
            <a:endParaRPr lang="en-GB"/>
          </a:p>
        </p:txBody>
      </p:sp>
    </p:spTree>
    <p:extLst>
      <p:ext uri="{BB962C8B-B14F-4D97-AF65-F5344CB8AC3E}">
        <p14:creationId xmlns:p14="http://schemas.microsoft.com/office/powerpoint/2010/main" val="2014480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68964-8612-4DDF-9E05-A3044552C72D}"/>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90B1FBB-A62C-4A66-8155-B5A8D749A1E4}"/>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590865-1FB3-4EF6-A2BC-84D3C4469CFC}"/>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281B910-29A8-46B0-84F7-9AE23EEA566C}"/>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105EEC4-C43A-4543-86C7-583FF99112C5}"/>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BEF8B5C-B09A-443F-B83A-AD759C87837F}"/>
              </a:ext>
            </a:extLst>
          </p:cNvPr>
          <p:cNvSpPr>
            <a:spLocks noGrp="1"/>
          </p:cNvSpPr>
          <p:nvPr>
            <p:ph type="dt" sz="half" idx="10"/>
          </p:nvPr>
        </p:nvSpPr>
        <p:spPr>
          <a:xfrm>
            <a:off x="838200" y="6356350"/>
            <a:ext cx="2743200" cy="365125"/>
          </a:xfrm>
          <a:prstGeom prst="rect">
            <a:avLst/>
          </a:prstGeom>
        </p:spPr>
        <p:txBody>
          <a:bodyPr/>
          <a:lstStyle/>
          <a:p>
            <a:fld id="{757EAA99-6876-4927-A75D-25C6DA0E5676}" type="datetime1">
              <a:rPr lang="en-GB" smtClean="0"/>
              <a:t>21/02/2025</a:t>
            </a:fld>
            <a:endParaRPr lang="en-GB"/>
          </a:p>
        </p:txBody>
      </p:sp>
      <p:sp>
        <p:nvSpPr>
          <p:cNvPr id="8" name="Footer Placeholder 7">
            <a:extLst>
              <a:ext uri="{FF2B5EF4-FFF2-40B4-BE49-F238E27FC236}">
                <a16:creationId xmlns:a16="http://schemas.microsoft.com/office/drawing/2014/main" id="{C9A44AF0-4CC8-47B2-A4EA-20BA51616B9D}"/>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3CC78BF3-707C-4346-B612-49924E10D3B8}"/>
              </a:ext>
            </a:extLst>
          </p:cNvPr>
          <p:cNvSpPr>
            <a:spLocks noGrp="1"/>
          </p:cNvSpPr>
          <p:nvPr>
            <p:ph type="sldNum" sz="quarter" idx="12"/>
          </p:nvPr>
        </p:nvSpPr>
        <p:spPr>
          <a:xfrm>
            <a:off x="8610600" y="6356350"/>
            <a:ext cx="2743200" cy="365125"/>
          </a:xfrm>
          <a:prstGeom prst="rect">
            <a:avLst/>
          </a:prstGeom>
        </p:spPr>
        <p:txBody>
          <a:bodyPr/>
          <a:lstStyle/>
          <a:p>
            <a:fld id="{758FDB90-812D-42E8-ADCE-FC9FD7382C93}" type="slidenum">
              <a:rPr lang="en-GB" smtClean="0"/>
              <a:t>‹#›</a:t>
            </a:fld>
            <a:endParaRPr lang="en-GB"/>
          </a:p>
        </p:txBody>
      </p:sp>
    </p:spTree>
    <p:extLst>
      <p:ext uri="{BB962C8B-B14F-4D97-AF65-F5344CB8AC3E}">
        <p14:creationId xmlns:p14="http://schemas.microsoft.com/office/powerpoint/2010/main" val="889759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569D8-017E-4128-B61F-F87D42A44F9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2023721-1ABE-4C34-AA00-89B21662A66F}"/>
              </a:ext>
            </a:extLst>
          </p:cNvPr>
          <p:cNvSpPr>
            <a:spLocks noGrp="1"/>
          </p:cNvSpPr>
          <p:nvPr>
            <p:ph type="dt" sz="half" idx="10"/>
          </p:nvPr>
        </p:nvSpPr>
        <p:spPr>
          <a:xfrm>
            <a:off x="838200" y="6356350"/>
            <a:ext cx="2743200" cy="365125"/>
          </a:xfrm>
          <a:prstGeom prst="rect">
            <a:avLst/>
          </a:prstGeom>
        </p:spPr>
        <p:txBody>
          <a:bodyPr/>
          <a:lstStyle/>
          <a:p>
            <a:fld id="{08448106-37CB-43F1-A8AC-A83C2D276CE9}" type="datetime1">
              <a:rPr lang="en-GB" smtClean="0"/>
              <a:t>21/02/2025</a:t>
            </a:fld>
            <a:endParaRPr lang="en-GB"/>
          </a:p>
        </p:txBody>
      </p:sp>
      <p:sp>
        <p:nvSpPr>
          <p:cNvPr id="4" name="Footer Placeholder 3">
            <a:extLst>
              <a:ext uri="{FF2B5EF4-FFF2-40B4-BE49-F238E27FC236}">
                <a16:creationId xmlns:a16="http://schemas.microsoft.com/office/drawing/2014/main" id="{4F5A3484-C820-4C06-A05E-D9A46254BE6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AB32E5D8-E26A-4743-9F57-1ACF2884768F}"/>
              </a:ext>
            </a:extLst>
          </p:cNvPr>
          <p:cNvSpPr>
            <a:spLocks noGrp="1"/>
          </p:cNvSpPr>
          <p:nvPr>
            <p:ph type="sldNum" sz="quarter" idx="12"/>
          </p:nvPr>
        </p:nvSpPr>
        <p:spPr>
          <a:xfrm>
            <a:off x="8610600" y="6356350"/>
            <a:ext cx="2743200" cy="365125"/>
          </a:xfrm>
          <a:prstGeom prst="rect">
            <a:avLst/>
          </a:prstGeom>
        </p:spPr>
        <p:txBody>
          <a:bodyPr/>
          <a:lstStyle/>
          <a:p>
            <a:fld id="{758FDB90-812D-42E8-ADCE-FC9FD7382C93}" type="slidenum">
              <a:rPr lang="en-GB" smtClean="0"/>
              <a:t>‹#›</a:t>
            </a:fld>
            <a:endParaRPr lang="en-GB"/>
          </a:p>
        </p:txBody>
      </p:sp>
    </p:spTree>
    <p:extLst>
      <p:ext uri="{BB962C8B-B14F-4D97-AF65-F5344CB8AC3E}">
        <p14:creationId xmlns:p14="http://schemas.microsoft.com/office/powerpoint/2010/main" val="454631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B1446A-7F0F-412A-A572-D74473B6D477}"/>
              </a:ext>
            </a:extLst>
          </p:cNvPr>
          <p:cNvSpPr>
            <a:spLocks noGrp="1"/>
          </p:cNvSpPr>
          <p:nvPr>
            <p:ph type="dt" sz="half" idx="10"/>
          </p:nvPr>
        </p:nvSpPr>
        <p:spPr>
          <a:xfrm>
            <a:off x="838200" y="6356350"/>
            <a:ext cx="2743200" cy="365125"/>
          </a:xfrm>
          <a:prstGeom prst="rect">
            <a:avLst/>
          </a:prstGeom>
        </p:spPr>
        <p:txBody>
          <a:bodyPr/>
          <a:lstStyle/>
          <a:p>
            <a:fld id="{E5F71177-BFA0-4CD1-BC10-96475967128B}" type="datetime1">
              <a:rPr lang="en-GB" smtClean="0"/>
              <a:t>21/02/2025</a:t>
            </a:fld>
            <a:endParaRPr lang="en-GB"/>
          </a:p>
        </p:txBody>
      </p:sp>
      <p:sp>
        <p:nvSpPr>
          <p:cNvPr id="3" name="Footer Placeholder 2">
            <a:extLst>
              <a:ext uri="{FF2B5EF4-FFF2-40B4-BE49-F238E27FC236}">
                <a16:creationId xmlns:a16="http://schemas.microsoft.com/office/drawing/2014/main" id="{FC461B54-92F0-40EA-B445-FD807905443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5630A995-C1E9-4376-BF51-160B01DE503C}"/>
              </a:ext>
            </a:extLst>
          </p:cNvPr>
          <p:cNvSpPr>
            <a:spLocks noGrp="1"/>
          </p:cNvSpPr>
          <p:nvPr>
            <p:ph type="sldNum" sz="quarter" idx="12"/>
          </p:nvPr>
        </p:nvSpPr>
        <p:spPr>
          <a:xfrm>
            <a:off x="8610600" y="6356350"/>
            <a:ext cx="2743200" cy="365125"/>
          </a:xfrm>
          <a:prstGeom prst="rect">
            <a:avLst/>
          </a:prstGeom>
        </p:spPr>
        <p:txBody>
          <a:bodyPr/>
          <a:lstStyle/>
          <a:p>
            <a:fld id="{758FDB90-812D-42E8-ADCE-FC9FD7382C93}" type="slidenum">
              <a:rPr lang="en-GB" smtClean="0"/>
              <a:t>‹#›</a:t>
            </a:fld>
            <a:endParaRPr lang="en-GB"/>
          </a:p>
        </p:txBody>
      </p:sp>
    </p:spTree>
    <p:extLst>
      <p:ext uri="{BB962C8B-B14F-4D97-AF65-F5344CB8AC3E}">
        <p14:creationId xmlns:p14="http://schemas.microsoft.com/office/powerpoint/2010/main" val="2835495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C2D23-FBA9-4D73-9C29-0334366EE91F}"/>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7D15444-9A5B-4C1E-8D83-4BB791F87CB9}"/>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020DC3C-9D3E-40A1-93FF-AF9895DB2252}"/>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F513EA-C0E9-4B53-89E2-1E4BAF668F36}"/>
              </a:ext>
            </a:extLst>
          </p:cNvPr>
          <p:cNvSpPr>
            <a:spLocks noGrp="1"/>
          </p:cNvSpPr>
          <p:nvPr>
            <p:ph type="dt" sz="half" idx="10"/>
          </p:nvPr>
        </p:nvSpPr>
        <p:spPr>
          <a:xfrm>
            <a:off x="838200" y="6356350"/>
            <a:ext cx="2743200" cy="365125"/>
          </a:xfrm>
          <a:prstGeom prst="rect">
            <a:avLst/>
          </a:prstGeom>
        </p:spPr>
        <p:txBody>
          <a:bodyPr/>
          <a:lstStyle/>
          <a:p>
            <a:fld id="{F18CBA98-5DCB-4198-8136-583BC69CDBFD}" type="datetime1">
              <a:rPr lang="en-GB" smtClean="0"/>
              <a:t>21/02/2025</a:t>
            </a:fld>
            <a:endParaRPr lang="en-GB"/>
          </a:p>
        </p:txBody>
      </p:sp>
      <p:sp>
        <p:nvSpPr>
          <p:cNvPr id="6" name="Footer Placeholder 5">
            <a:extLst>
              <a:ext uri="{FF2B5EF4-FFF2-40B4-BE49-F238E27FC236}">
                <a16:creationId xmlns:a16="http://schemas.microsoft.com/office/drawing/2014/main" id="{22686CC9-812A-4506-A77B-3EC8C9BA736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8A386B25-060E-459A-8F85-CB04C4BCC895}"/>
              </a:ext>
            </a:extLst>
          </p:cNvPr>
          <p:cNvSpPr>
            <a:spLocks noGrp="1"/>
          </p:cNvSpPr>
          <p:nvPr>
            <p:ph type="sldNum" sz="quarter" idx="12"/>
          </p:nvPr>
        </p:nvSpPr>
        <p:spPr>
          <a:xfrm>
            <a:off x="8610600" y="6356350"/>
            <a:ext cx="2743200" cy="365125"/>
          </a:xfrm>
          <a:prstGeom prst="rect">
            <a:avLst/>
          </a:prstGeom>
        </p:spPr>
        <p:txBody>
          <a:bodyPr/>
          <a:lstStyle/>
          <a:p>
            <a:fld id="{758FDB90-812D-42E8-ADCE-FC9FD7382C93}" type="slidenum">
              <a:rPr lang="en-GB" smtClean="0"/>
              <a:t>‹#›</a:t>
            </a:fld>
            <a:endParaRPr lang="en-GB"/>
          </a:p>
        </p:txBody>
      </p:sp>
    </p:spTree>
    <p:extLst>
      <p:ext uri="{BB962C8B-B14F-4D97-AF65-F5344CB8AC3E}">
        <p14:creationId xmlns:p14="http://schemas.microsoft.com/office/powerpoint/2010/main" val="3362598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A066A-212C-4B06-8E08-ABAA22FDEA30}"/>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8B9C936-F46B-4650-9943-69B8FE716F50}"/>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76A3DC5-162C-48B5-BA38-A62D89C82EC5}"/>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953902-B6D6-4299-8904-43513EA5806E}"/>
              </a:ext>
            </a:extLst>
          </p:cNvPr>
          <p:cNvSpPr>
            <a:spLocks noGrp="1"/>
          </p:cNvSpPr>
          <p:nvPr>
            <p:ph type="dt" sz="half" idx="10"/>
          </p:nvPr>
        </p:nvSpPr>
        <p:spPr>
          <a:xfrm>
            <a:off x="838200" y="6356350"/>
            <a:ext cx="2743200" cy="365125"/>
          </a:xfrm>
          <a:prstGeom prst="rect">
            <a:avLst/>
          </a:prstGeom>
        </p:spPr>
        <p:txBody>
          <a:bodyPr/>
          <a:lstStyle/>
          <a:p>
            <a:fld id="{22E83F16-1275-4C2B-8CBF-52E8F70D21E7}" type="datetime1">
              <a:rPr lang="en-GB" smtClean="0"/>
              <a:t>21/02/2025</a:t>
            </a:fld>
            <a:endParaRPr lang="en-GB"/>
          </a:p>
        </p:txBody>
      </p:sp>
      <p:sp>
        <p:nvSpPr>
          <p:cNvPr id="6" name="Footer Placeholder 5">
            <a:extLst>
              <a:ext uri="{FF2B5EF4-FFF2-40B4-BE49-F238E27FC236}">
                <a16:creationId xmlns:a16="http://schemas.microsoft.com/office/drawing/2014/main" id="{95E1DCA4-3093-49C4-A37D-DA9D65BDFD8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F565FB84-A20F-42AF-B907-FAFB82063AEC}"/>
              </a:ext>
            </a:extLst>
          </p:cNvPr>
          <p:cNvSpPr>
            <a:spLocks noGrp="1"/>
          </p:cNvSpPr>
          <p:nvPr>
            <p:ph type="sldNum" sz="quarter" idx="12"/>
          </p:nvPr>
        </p:nvSpPr>
        <p:spPr>
          <a:xfrm>
            <a:off x="8610600" y="6356350"/>
            <a:ext cx="2743200" cy="365125"/>
          </a:xfrm>
          <a:prstGeom prst="rect">
            <a:avLst/>
          </a:prstGeom>
        </p:spPr>
        <p:txBody>
          <a:bodyPr/>
          <a:lstStyle/>
          <a:p>
            <a:fld id="{758FDB90-812D-42E8-ADCE-FC9FD7382C93}" type="slidenum">
              <a:rPr lang="en-GB" smtClean="0"/>
              <a:t>‹#›</a:t>
            </a:fld>
            <a:endParaRPr lang="en-GB"/>
          </a:p>
        </p:txBody>
      </p:sp>
    </p:spTree>
    <p:extLst>
      <p:ext uri="{BB962C8B-B14F-4D97-AF65-F5344CB8AC3E}">
        <p14:creationId xmlns:p14="http://schemas.microsoft.com/office/powerpoint/2010/main" val="986721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621DE85-7647-4E25-BDE7-B2D63443768D}"/>
              </a:ext>
            </a:extLst>
          </p:cNvPr>
          <p:cNvPicPr/>
          <p:nvPr userDrawn="1"/>
        </p:nvPicPr>
        <p:blipFill>
          <a:blip r:embed="rId13">
            <a:extLst>
              <a:ext uri="{28A0092B-C50C-407E-A947-70E740481C1C}">
                <a14:useLocalDpi xmlns:a14="http://schemas.microsoft.com/office/drawing/2010/main" val="0"/>
              </a:ext>
            </a:extLst>
          </a:blip>
          <a:srcRect t="15012" b="13783"/>
          <a:stretch>
            <a:fillRect/>
          </a:stretch>
        </p:blipFill>
        <p:spPr bwMode="auto">
          <a:xfrm>
            <a:off x="9631018" y="147022"/>
            <a:ext cx="2427078" cy="1008172"/>
          </a:xfrm>
          <a:prstGeom prst="rect">
            <a:avLst/>
          </a:prstGeom>
          <a:noFill/>
          <a:ln>
            <a:noFill/>
          </a:ln>
        </p:spPr>
      </p:pic>
      <p:cxnSp>
        <p:nvCxnSpPr>
          <p:cNvPr id="2" name="Straight Connector 1">
            <a:extLst>
              <a:ext uri="{FF2B5EF4-FFF2-40B4-BE49-F238E27FC236}">
                <a16:creationId xmlns:a16="http://schemas.microsoft.com/office/drawing/2014/main" id="{898315DA-AFC8-1AD8-51C5-51FEFE6A2671}"/>
              </a:ext>
            </a:extLst>
          </p:cNvPr>
          <p:cNvCxnSpPr>
            <a:cxnSpLocks/>
          </p:cNvCxnSpPr>
          <p:nvPr userDrawn="1"/>
        </p:nvCxnSpPr>
        <p:spPr>
          <a:xfrm>
            <a:off x="693174" y="1266672"/>
            <a:ext cx="10805652" cy="0"/>
          </a:xfrm>
          <a:prstGeom prst="line">
            <a:avLst/>
          </a:prstGeom>
          <a:ln w="28575">
            <a:solidFill>
              <a:srgbClr val="B504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5881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C30DE-C006-A968-AB6B-56FC13B90E63}"/>
            </a:ext>
          </a:extLst>
        </p:cNvPr>
        <p:cNvGrpSpPr/>
        <p:nvPr/>
      </p:nvGrpSpPr>
      <p:grpSpPr>
        <a:xfrm>
          <a:off x="0" y="0"/>
          <a:ext cx="0" cy="0"/>
          <a:chOff x="0" y="0"/>
          <a:chExt cx="0" cy="0"/>
        </a:xfrm>
      </p:grpSpPr>
      <p:sp>
        <p:nvSpPr>
          <p:cNvPr id="12" name="TextBox 11">
            <a:extLst>
              <a:ext uri="{FF2B5EF4-FFF2-40B4-BE49-F238E27FC236}">
                <a16:creationId xmlns:a16="http://schemas.microsoft.com/office/drawing/2014/main" id="{1A9105A1-8E13-32FE-D537-7B9D471D3EA3}"/>
              </a:ext>
            </a:extLst>
          </p:cNvPr>
          <p:cNvSpPr txBox="1"/>
          <p:nvPr/>
        </p:nvSpPr>
        <p:spPr>
          <a:xfrm>
            <a:off x="436760" y="382317"/>
            <a:ext cx="7647065" cy="830997"/>
          </a:xfrm>
          <a:prstGeom prst="rect">
            <a:avLst/>
          </a:prstGeom>
          <a:noFill/>
        </p:spPr>
        <p:txBody>
          <a:bodyPr wrap="square" rtlCol="0">
            <a:spAutoFit/>
          </a:bodyPr>
          <a:lstStyle/>
          <a:p>
            <a:r>
              <a:rPr lang="en-US" sz="4800" b="1" dirty="0">
                <a:solidFill>
                  <a:srgbClr val="B50443"/>
                </a:solidFill>
                <a:latin typeface="Aptos Narrow" panose="020B0004020202020204" pitchFamily="34" charset="0"/>
              </a:rPr>
              <a:t>Eco Diocese</a:t>
            </a:r>
            <a:endParaRPr lang="en-GB" sz="4800" b="1" dirty="0">
              <a:solidFill>
                <a:srgbClr val="B50443"/>
              </a:solidFill>
              <a:latin typeface="Aptos Narrow" panose="020B0004020202020204" pitchFamily="34" charset="0"/>
            </a:endParaRPr>
          </a:p>
        </p:txBody>
      </p:sp>
      <p:sp>
        <p:nvSpPr>
          <p:cNvPr id="10" name="TextBox 9">
            <a:extLst>
              <a:ext uri="{FF2B5EF4-FFF2-40B4-BE49-F238E27FC236}">
                <a16:creationId xmlns:a16="http://schemas.microsoft.com/office/drawing/2014/main" id="{B844EFED-B99B-26DB-D050-64B03DC9447A}"/>
              </a:ext>
            </a:extLst>
          </p:cNvPr>
          <p:cNvSpPr txBox="1"/>
          <p:nvPr/>
        </p:nvSpPr>
        <p:spPr>
          <a:xfrm>
            <a:off x="528199" y="1722263"/>
            <a:ext cx="10952601" cy="3046988"/>
          </a:xfrm>
          <a:prstGeom prst="rect">
            <a:avLst/>
          </a:prstGeom>
          <a:noFill/>
        </p:spPr>
        <p:txBody>
          <a:bodyPr wrap="square">
            <a:spAutoFit/>
          </a:bodyPr>
          <a:lstStyle/>
          <a:p>
            <a:r>
              <a:rPr lang="en-US" sz="3200" b="1" dirty="0">
                <a:latin typeface="Aptos Narrow" panose="020B0004020202020204" pitchFamily="34" charset="0"/>
              </a:rPr>
              <a:t>Coventry Diocese achieved the Eco Diocese Bronze award in 2018.  Synod has committed to working towards Eco Diocese Silver by the end of 2026, as one of the key commitments in the Net Zero Action Plan, which was approved by Diocesan Synod in Nov 2023.</a:t>
            </a:r>
          </a:p>
          <a:p>
            <a:endParaRPr lang="en-US" sz="3200" b="1" dirty="0">
              <a:latin typeface="Aptos Narrow" panose="020B0004020202020204" pitchFamily="34" charset="0"/>
            </a:endParaRPr>
          </a:p>
        </p:txBody>
      </p:sp>
      <p:pic>
        <p:nvPicPr>
          <p:cNvPr id="3" name="Picture 2">
            <a:extLst>
              <a:ext uri="{FF2B5EF4-FFF2-40B4-BE49-F238E27FC236}">
                <a16:creationId xmlns:a16="http://schemas.microsoft.com/office/drawing/2014/main" id="{A5000DE8-64D7-7068-1B80-6E30C32E0078}"/>
              </a:ext>
            </a:extLst>
          </p:cNvPr>
          <p:cNvPicPr>
            <a:picLocks noChangeAspect="1"/>
          </p:cNvPicPr>
          <p:nvPr/>
        </p:nvPicPr>
        <p:blipFill>
          <a:blip r:embed="rId3"/>
          <a:stretch>
            <a:fillRect/>
          </a:stretch>
        </p:blipFill>
        <p:spPr>
          <a:xfrm>
            <a:off x="528199" y="4903304"/>
            <a:ext cx="4021485" cy="1378795"/>
          </a:xfrm>
          <a:prstGeom prst="rect">
            <a:avLst/>
          </a:prstGeom>
        </p:spPr>
      </p:pic>
    </p:spTree>
    <p:extLst>
      <p:ext uri="{BB962C8B-B14F-4D97-AF65-F5344CB8AC3E}">
        <p14:creationId xmlns:p14="http://schemas.microsoft.com/office/powerpoint/2010/main" val="4256590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D5E98-77A4-DF85-A082-1225BBC1331E}"/>
            </a:ext>
          </a:extLst>
        </p:cNvPr>
        <p:cNvGrpSpPr/>
        <p:nvPr/>
      </p:nvGrpSpPr>
      <p:grpSpPr>
        <a:xfrm>
          <a:off x="0" y="0"/>
          <a:ext cx="0" cy="0"/>
          <a:chOff x="0" y="0"/>
          <a:chExt cx="0" cy="0"/>
        </a:xfrm>
      </p:grpSpPr>
      <p:sp>
        <p:nvSpPr>
          <p:cNvPr id="12" name="TextBox 11">
            <a:extLst>
              <a:ext uri="{FF2B5EF4-FFF2-40B4-BE49-F238E27FC236}">
                <a16:creationId xmlns:a16="http://schemas.microsoft.com/office/drawing/2014/main" id="{508BA9BA-4D32-ED59-1461-22DE1E1E5F48}"/>
              </a:ext>
            </a:extLst>
          </p:cNvPr>
          <p:cNvSpPr txBox="1"/>
          <p:nvPr/>
        </p:nvSpPr>
        <p:spPr>
          <a:xfrm>
            <a:off x="436760" y="382317"/>
            <a:ext cx="7647065" cy="830997"/>
          </a:xfrm>
          <a:prstGeom prst="rect">
            <a:avLst/>
          </a:prstGeom>
          <a:noFill/>
        </p:spPr>
        <p:txBody>
          <a:bodyPr wrap="square" rtlCol="0">
            <a:spAutoFit/>
          </a:bodyPr>
          <a:lstStyle/>
          <a:p>
            <a:r>
              <a:rPr lang="en-US" sz="4800" b="1" dirty="0">
                <a:solidFill>
                  <a:srgbClr val="B50443"/>
                </a:solidFill>
                <a:latin typeface="Aptos Narrow" panose="020B0004020202020204" pitchFamily="34" charset="0"/>
              </a:rPr>
              <a:t>Eco Diocese</a:t>
            </a:r>
            <a:endParaRPr lang="en-GB" sz="4800" b="1" dirty="0">
              <a:solidFill>
                <a:srgbClr val="B50443"/>
              </a:solidFill>
              <a:latin typeface="Aptos Narrow" panose="020B0004020202020204" pitchFamily="34" charset="0"/>
            </a:endParaRPr>
          </a:p>
        </p:txBody>
      </p:sp>
      <p:sp>
        <p:nvSpPr>
          <p:cNvPr id="10" name="TextBox 9">
            <a:extLst>
              <a:ext uri="{FF2B5EF4-FFF2-40B4-BE49-F238E27FC236}">
                <a16:creationId xmlns:a16="http://schemas.microsoft.com/office/drawing/2014/main" id="{2FE11FFC-B8C9-9E46-59CB-A8992B060713}"/>
              </a:ext>
            </a:extLst>
          </p:cNvPr>
          <p:cNvSpPr txBox="1"/>
          <p:nvPr/>
        </p:nvSpPr>
        <p:spPr>
          <a:xfrm>
            <a:off x="528199" y="1722263"/>
            <a:ext cx="11173471" cy="4524315"/>
          </a:xfrm>
          <a:prstGeom prst="rect">
            <a:avLst/>
          </a:prstGeom>
          <a:noFill/>
        </p:spPr>
        <p:txBody>
          <a:bodyPr wrap="square">
            <a:spAutoFit/>
          </a:bodyPr>
          <a:lstStyle/>
          <a:p>
            <a:r>
              <a:rPr lang="en-US" sz="3200" b="1" dirty="0">
                <a:latin typeface="Aptos Narrow" panose="020B0004020202020204" pitchFamily="34" charset="0"/>
              </a:rPr>
              <a:t>There are ten requirements which the diocese must reach to achieve the Silver award, covering:</a:t>
            </a:r>
          </a:p>
          <a:p>
            <a:pPr marL="457200" indent="-457200">
              <a:buFont typeface="Arial" panose="020B0604020202020204" pitchFamily="34" charset="0"/>
              <a:buChar char="•"/>
            </a:pPr>
            <a:r>
              <a:rPr lang="en-US" sz="3200" b="1" dirty="0">
                <a:latin typeface="Aptos Narrow" panose="020B0004020202020204" pitchFamily="34" charset="0"/>
              </a:rPr>
              <a:t>Eco Church registrations and awards across the diocese</a:t>
            </a:r>
          </a:p>
          <a:p>
            <a:pPr marL="457200" indent="-457200">
              <a:buFont typeface="Arial" panose="020B0604020202020204" pitchFamily="34" charset="0"/>
              <a:buChar char="•"/>
            </a:pPr>
            <a:r>
              <a:rPr lang="en-US" sz="3200" b="1" dirty="0">
                <a:latin typeface="Aptos Narrow" panose="020B0004020202020204" pitchFamily="34" charset="0"/>
              </a:rPr>
              <a:t>Diocesan land management </a:t>
            </a:r>
            <a:r>
              <a:rPr lang="en-US" sz="2400" b="1" i="1" dirty="0">
                <a:latin typeface="Aptos Narrow" panose="020B0004020202020204" pitchFamily="34" charset="0"/>
              </a:rPr>
              <a:t>(</a:t>
            </a:r>
            <a:r>
              <a:rPr lang="en-US" sz="2400" b="1" i="1" dirty="0" err="1">
                <a:latin typeface="Aptos Narrow" panose="020B0004020202020204" pitchFamily="34" charset="0"/>
              </a:rPr>
              <a:t>ie</a:t>
            </a:r>
            <a:r>
              <a:rPr lang="en-US" sz="2400" b="1" i="1" dirty="0">
                <a:latin typeface="Aptos Narrow" panose="020B0004020202020204" pitchFamily="34" charset="0"/>
              </a:rPr>
              <a:t>. glebe land, not churchyards)</a:t>
            </a:r>
          </a:p>
          <a:p>
            <a:pPr marL="457200" indent="-457200">
              <a:buFont typeface="Arial" panose="020B0604020202020204" pitchFamily="34" charset="0"/>
              <a:buChar char="•"/>
            </a:pPr>
            <a:r>
              <a:rPr lang="en-US" sz="3200" b="1" dirty="0">
                <a:latin typeface="Aptos Narrow" panose="020B0004020202020204" pitchFamily="34" charset="0"/>
              </a:rPr>
              <a:t>Environmental training</a:t>
            </a:r>
          </a:p>
          <a:p>
            <a:pPr marL="457200" indent="-457200">
              <a:buFont typeface="Arial" panose="020B0604020202020204" pitchFamily="34" charset="0"/>
              <a:buChar char="•"/>
            </a:pPr>
            <a:r>
              <a:rPr lang="en-US" sz="3200" b="1" dirty="0">
                <a:latin typeface="Aptos Narrow" panose="020B0004020202020204" pitchFamily="34" charset="0"/>
              </a:rPr>
              <a:t>Net Zero</a:t>
            </a:r>
          </a:p>
          <a:p>
            <a:pPr marL="457200" indent="-457200">
              <a:buFont typeface="Arial" panose="020B0604020202020204" pitchFamily="34" charset="0"/>
              <a:buChar char="•"/>
            </a:pPr>
            <a:r>
              <a:rPr lang="en-US" sz="3200" b="1" dirty="0">
                <a:latin typeface="Aptos Narrow" panose="020B0004020202020204" pitchFamily="34" charset="0"/>
              </a:rPr>
              <a:t>Schools</a:t>
            </a:r>
          </a:p>
          <a:p>
            <a:pPr marL="457200" indent="-457200">
              <a:buFont typeface="Arial" panose="020B0604020202020204" pitchFamily="34" charset="0"/>
              <a:buChar char="•"/>
            </a:pPr>
            <a:r>
              <a:rPr lang="en-US" sz="3200" b="1" dirty="0">
                <a:latin typeface="Aptos Narrow" panose="020B0004020202020204" pitchFamily="34" charset="0"/>
              </a:rPr>
              <a:t>Diocesan investments</a:t>
            </a:r>
          </a:p>
          <a:p>
            <a:pPr marL="457200" indent="-457200">
              <a:buFont typeface="Arial" panose="020B0604020202020204" pitchFamily="34" charset="0"/>
              <a:buChar char="•"/>
            </a:pPr>
            <a:r>
              <a:rPr lang="en-US" sz="3200" b="1" dirty="0">
                <a:latin typeface="Aptos Narrow" panose="020B0004020202020204" pitchFamily="34" charset="0"/>
              </a:rPr>
              <a:t>Environmental communication</a:t>
            </a:r>
          </a:p>
        </p:txBody>
      </p:sp>
    </p:spTree>
    <p:extLst>
      <p:ext uri="{BB962C8B-B14F-4D97-AF65-F5344CB8AC3E}">
        <p14:creationId xmlns:p14="http://schemas.microsoft.com/office/powerpoint/2010/main" val="3707075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C44ED6-D986-C200-1596-1F95013E4757}"/>
            </a:ext>
          </a:extLst>
        </p:cNvPr>
        <p:cNvGrpSpPr/>
        <p:nvPr/>
      </p:nvGrpSpPr>
      <p:grpSpPr>
        <a:xfrm>
          <a:off x="0" y="0"/>
          <a:ext cx="0" cy="0"/>
          <a:chOff x="0" y="0"/>
          <a:chExt cx="0" cy="0"/>
        </a:xfrm>
      </p:grpSpPr>
      <p:sp>
        <p:nvSpPr>
          <p:cNvPr id="12" name="TextBox 11">
            <a:extLst>
              <a:ext uri="{FF2B5EF4-FFF2-40B4-BE49-F238E27FC236}">
                <a16:creationId xmlns:a16="http://schemas.microsoft.com/office/drawing/2014/main" id="{D227132F-699A-8B18-DA66-CF63BD6A3E3E}"/>
              </a:ext>
            </a:extLst>
          </p:cNvPr>
          <p:cNvSpPr txBox="1"/>
          <p:nvPr/>
        </p:nvSpPr>
        <p:spPr>
          <a:xfrm>
            <a:off x="436760" y="382317"/>
            <a:ext cx="7647065" cy="830997"/>
          </a:xfrm>
          <a:prstGeom prst="rect">
            <a:avLst/>
          </a:prstGeom>
          <a:noFill/>
        </p:spPr>
        <p:txBody>
          <a:bodyPr wrap="square" rtlCol="0">
            <a:spAutoFit/>
          </a:bodyPr>
          <a:lstStyle/>
          <a:p>
            <a:r>
              <a:rPr lang="en-US" sz="4800" b="1" dirty="0">
                <a:solidFill>
                  <a:srgbClr val="B50443"/>
                </a:solidFill>
                <a:latin typeface="Aptos Narrow" panose="020B0004020202020204" pitchFamily="34" charset="0"/>
              </a:rPr>
              <a:t>Environment Policy</a:t>
            </a:r>
            <a:endParaRPr lang="en-GB" sz="4800" b="1" dirty="0">
              <a:solidFill>
                <a:srgbClr val="B50443"/>
              </a:solidFill>
              <a:latin typeface="Aptos Narrow" panose="020B0004020202020204" pitchFamily="34" charset="0"/>
            </a:endParaRPr>
          </a:p>
        </p:txBody>
      </p:sp>
      <p:sp>
        <p:nvSpPr>
          <p:cNvPr id="10" name="TextBox 9">
            <a:extLst>
              <a:ext uri="{FF2B5EF4-FFF2-40B4-BE49-F238E27FC236}">
                <a16:creationId xmlns:a16="http://schemas.microsoft.com/office/drawing/2014/main" id="{E4799EB9-7CA1-515B-343C-ABE2959E83D4}"/>
              </a:ext>
            </a:extLst>
          </p:cNvPr>
          <p:cNvSpPr txBox="1"/>
          <p:nvPr/>
        </p:nvSpPr>
        <p:spPr>
          <a:xfrm>
            <a:off x="329416" y="1443967"/>
            <a:ext cx="11319244" cy="5201424"/>
          </a:xfrm>
          <a:prstGeom prst="rect">
            <a:avLst/>
          </a:prstGeom>
          <a:noFill/>
        </p:spPr>
        <p:txBody>
          <a:bodyPr wrap="square">
            <a:spAutoFit/>
          </a:bodyPr>
          <a:lstStyle/>
          <a:p>
            <a:r>
              <a:rPr lang="en-US" sz="3200" b="1" dirty="0">
                <a:latin typeface="Aptos Narrow" panose="020B0004020202020204" pitchFamily="34" charset="0"/>
              </a:rPr>
              <a:t>Eco Diocese Silver requirements include:</a:t>
            </a:r>
          </a:p>
          <a:p>
            <a:r>
              <a:rPr lang="en-GB" sz="2400" b="1" i="1" dirty="0">
                <a:effectLst/>
                <a:latin typeface="Aptos" panose="020B0004020202020204" pitchFamily="34" charset="0"/>
                <a:ea typeface="Times New Roman" panose="02020603050405020304" pitchFamily="18" charset="0"/>
                <a:cs typeface="Calibri" panose="020F0502020204030204" pitchFamily="34" charset="0"/>
              </a:rPr>
              <a:t>“An environmental policy which includes land management, with an explicit reference to promoting biodiversity and managing the land for carbon reduction across the diocese.”</a:t>
            </a:r>
            <a:endParaRPr lang="en-GB" sz="2400" i="1" dirty="0">
              <a:effectLst/>
              <a:latin typeface="Times New Roman" panose="02020603050405020304" pitchFamily="18" charset="0"/>
              <a:ea typeface="Times New Roman" panose="02020603050405020304" pitchFamily="18" charset="0"/>
            </a:endParaRPr>
          </a:p>
          <a:p>
            <a:endParaRPr lang="en-US" sz="3200" b="1" dirty="0">
              <a:latin typeface="Aptos Narrow" panose="020B0004020202020204" pitchFamily="34" charset="0"/>
            </a:endParaRPr>
          </a:p>
          <a:p>
            <a:r>
              <a:rPr lang="en-US" sz="2800" b="1" dirty="0">
                <a:latin typeface="Aptos Narrow" panose="020B0004020202020204" pitchFamily="34" charset="0"/>
              </a:rPr>
              <a:t>The diocesan Environment Policy has been updated in line with this requirement.  The Policy is a high-level statement of intent, outlining the aims of creation care across the diocese.  It is supported by various other documents such as the Net Zero Action Plan, Investment Policy, Land Management Strategy (under development) and the Diocesan Environment Group terms of reference – these supporting documents provide detail of the implementation of the Policy’s aims and principles.</a:t>
            </a:r>
          </a:p>
        </p:txBody>
      </p:sp>
    </p:spTree>
    <p:extLst>
      <p:ext uri="{BB962C8B-B14F-4D97-AF65-F5344CB8AC3E}">
        <p14:creationId xmlns:p14="http://schemas.microsoft.com/office/powerpoint/2010/main" val="2773506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43676B-38C2-DFA0-6327-98D8B7D7FD69}"/>
            </a:ext>
          </a:extLst>
        </p:cNvPr>
        <p:cNvGrpSpPr/>
        <p:nvPr/>
      </p:nvGrpSpPr>
      <p:grpSpPr>
        <a:xfrm>
          <a:off x="0" y="0"/>
          <a:ext cx="0" cy="0"/>
          <a:chOff x="0" y="0"/>
          <a:chExt cx="0" cy="0"/>
        </a:xfrm>
      </p:grpSpPr>
      <p:sp>
        <p:nvSpPr>
          <p:cNvPr id="12" name="TextBox 11">
            <a:extLst>
              <a:ext uri="{FF2B5EF4-FFF2-40B4-BE49-F238E27FC236}">
                <a16:creationId xmlns:a16="http://schemas.microsoft.com/office/drawing/2014/main" id="{4FFFC2AF-DDDF-3FA0-5426-B0B3B7D70BA5}"/>
              </a:ext>
            </a:extLst>
          </p:cNvPr>
          <p:cNvSpPr txBox="1"/>
          <p:nvPr/>
        </p:nvSpPr>
        <p:spPr>
          <a:xfrm>
            <a:off x="436760" y="382317"/>
            <a:ext cx="7647065" cy="830997"/>
          </a:xfrm>
          <a:prstGeom prst="rect">
            <a:avLst/>
          </a:prstGeom>
          <a:noFill/>
        </p:spPr>
        <p:txBody>
          <a:bodyPr wrap="square" rtlCol="0">
            <a:spAutoFit/>
          </a:bodyPr>
          <a:lstStyle/>
          <a:p>
            <a:r>
              <a:rPr lang="en-US" sz="4800" b="1" dirty="0">
                <a:solidFill>
                  <a:srgbClr val="B50443"/>
                </a:solidFill>
                <a:latin typeface="Aptos Narrow" panose="020B0004020202020204" pitchFamily="34" charset="0"/>
              </a:rPr>
              <a:t>Eco Diocese – next steps</a:t>
            </a:r>
            <a:endParaRPr lang="en-GB" sz="4800" b="1" dirty="0">
              <a:solidFill>
                <a:srgbClr val="B50443"/>
              </a:solidFill>
              <a:latin typeface="Aptos Narrow" panose="020B0004020202020204" pitchFamily="34" charset="0"/>
            </a:endParaRPr>
          </a:p>
        </p:txBody>
      </p:sp>
      <p:sp>
        <p:nvSpPr>
          <p:cNvPr id="10" name="TextBox 9">
            <a:extLst>
              <a:ext uri="{FF2B5EF4-FFF2-40B4-BE49-F238E27FC236}">
                <a16:creationId xmlns:a16="http://schemas.microsoft.com/office/drawing/2014/main" id="{91B17656-9653-3C7E-412A-7083FCA9ACC3}"/>
              </a:ext>
            </a:extLst>
          </p:cNvPr>
          <p:cNvSpPr txBox="1"/>
          <p:nvPr/>
        </p:nvSpPr>
        <p:spPr>
          <a:xfrm>
            <a:off x="223399" y="1533578"/>
            <a:ext cx="11663801" cy="5262979"/>
          </a:xfrm>
          <a:prstGeom prst="rect">
            <a:avLst/>
          </a:prstGeom>
          <a:noFill/>
        </p:spPr>
        <p:txBody>
          <a:bodyPr wrap="square">
            <a:spAutoFit/>
          </a:bodyPr>
          <a:lstStyle/>
          <a:p>
            <a:pPr marL="457200" indent="-457200">
              <a:buFont typeface="Arial" panose="020B0604020202020204" pitchFamily="34" charset="0"/>
              <a:buChar char="•"/>
            </a:pPr>
            <a:r>
              <a:rPr lang="en-US" sz="2800" b="1" dirty="0">
                <a:latin typeface="Aptos Narrow" panose="020B0004020202020204" pitchFamily="34" charset="0"/>
              </a:rPr>
              <a:t>Continue to support parishes to work towards Eco Church awards, </a:t>
            </a:r>
            <a:r>
              <a:rPr lang="en-US" sz="2800" b="1" dirty="0" err="1">
                <a:latin typeface="Aptos Narrow" panose="020B0004020202020204" pitchFamily="34" charset="0"/>
              </a:rPr>
              <a:t>eg.</a:t>
            </a:r>
            <a:r>
              <a:rPr lang="en-US" sz="2800" b="1" dirty="0">
                <a:latin typeface="Aptos Narrow" panose="020B0004020202020204" pitchFamily="34" charset="0"/>
              </a:rPr>
              <a:t> via DEG-hosted Eco Church events</a:t>
            </a:r>
          </a:p>
          <a:p>
            <a:pPr marL="457200" indent="-457200">
              <a:buFont typeface="Arial" panose="020B0604020202020204" pitchFamily="34" charset="0"/>
              <a:buChar char="•"/>
            </a:pPr>
            <a:r>
              <a:rPr lang="en-US" sz="2800" b="1" dirty="0">
                <a:latin typeface="Aptos Narrow" panose="020B0004020202020204" pitchFamily="34" charset="0"/>
              </a:rPr>
              <a:t>Work towards an Eco Church Silver award for the diocesan office</a:t>
            </a:r>
          </a:p>
          <a:p>
            <a:pPr marL="457200" indent="-457200">
              <a:buFont typeface="Arial" panose="020B0604020202020204" pitchFamily="34" charset="0"/>
              <a:buChar char="•"/>
            </a:pPr>
            <a:r>
              <a:rPr lang="en-US" sz="2800" b="1" dirty="0">
                <a:latin typeface="Aptos Narrow" panose="020B0004020202020204" pitchFamily="34" charset="0"/>
              </a:rPr>
              <a:t>Continue to develop environmental training for lay and ordained ministry, deanery environmental reps, diocesan staff and others</a:t>
            </a:r>
          </a:p>
          <a:p>
            <a:pPr marL="457200" indent="-457200">
              <a:buFont typeface="Arial" panose="020B0604020202020204" pitchFamily="34" charset="0"/>
              <a:buChar char="•"/>
            </a:pPr>
            <a:r>
              <a:rPr lang="en-US" sz="2800" b="1" dirty="0">
                <a:latin typeface="Aptos Narrow" panose="020B0004020202020204" pitchFamily="34" charset="0"/>
              </a:rPr>
              <a:t>Review and update the DBF’s Investment Policy, building on the existing ethical principles to ensure invested funds target positive impacts</a:t>
            </a:r>
          </a:p>
          <a:p>
            <a:pPr marL="457200" indent="-457200">
              <a:buFont typeface="Arial" panose="020B0604020202020204" pitchFamily="34" charset="0"/>
              <a:buChar char="•"/>
            </a:pPr>
            <a:r>
              <a:rPr lang="en-US" sz="2800" b="1" dirty="0">
                <a:latin typeface="Aptos Narrow" panose="020B0004020202020204" pitchFamily="34" charset="0"/>
              </a:rPr>
              <a:t>Develop a land management policy and strategy in conjunction with the DBF’s land agents and other partner organisations, to align with the principles in the Church of England’s ‘Managing Glebe Land for Biodiversity and Climate’ guidance  </a:t>
            </a:r>
          </a:p>
          <a:p>
            <a:pPr marL="457200" indent="-457200">
              <a:buFont typeface="Arial" panose="020B0604020202020204" pitchFamily="34" charset="0"/>
              <a:buChar char="•"/>
            </a:pPr>
            <a:r>
              <a:rPr lang="en-US" sz="2800" b="1" dirty="0">
                <a:latin typeface="Aptos Narrow" panose="020B0004020202020204" pitchFamily="34" charset="0"/>
              </a:rPr>
              <a:t>Diocesan Synod to adopt the updated Environment Policy</a:t>
            </a:r>
          </a:p>
        </p:txBody>
      </p:sp>
    </p:spTree>
    <p:extLst>
      <p:ext uri="{BB962C8B-B14F-4D97-AF65-F5344CB8AC3E}">
        <p14:creationId xmlns:p14="http://schemas.microsoft.com/office/powerpoint/2010/main" val="3369602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ED93E6-2A17-4666-DFCC-5D4E9E3B6582}"/>
            </a:ext>
          </a:extLst>
        </p:cNvPr>
        <p:cNvGrpSpPr/>
        <p:nvPr/>
      </p:nvGrpSpPr>
      <p:grpSpPr>
        <a:xfrm>
          <a:off x="0" y="0"/>
          <a:ext cx="0" cy="0"/>
          <a:chOff x="0" y="0"/>
          <a:chExt cx="0" cy="0"/>
        </a:xfrm>
      </p:grpSpPr>
      <p:sp>
        <p:nvSpPr>
          <p:cNvPr id="12" name="TextBox 11">
            <a:extLst>
              <a:ext uri="{FF2B5EF4-FFF2-40B4-BE49-F238E27FC236}">
                <a16:creationId xmlns:a16="http://schemas.microsoft.com/office/drawing/2014/main" id="{4D2CDBEE-38A6-7608-C16D-60C171031515}"/>
              </a:ext>
            </a:extLst>
          </p:cNvPr>
          <p:cNvSpPr txBox="1"/>
          <p:nvPr/>
        </p:nvSpPr>
        <p:spPr>
          <a:xfrm>
            <a:off x="436760" y="382317"/>
            <a:ext cx="7647065" cy="830997"/>
          </a:xfrm>
          <a:prstGeom prst="rect">
            <a:avLst/>
          </a:prstGeom>
          <a:noFill/>
        </p:spPr>
        <p:txBody>
          <a:bodyPr wrap="square" rtlCol="0">
            <a:spAutoFit/>
          </a:bodyPr>
          <a:lstStyle/>
          <a:p>
            <a:r>
              <a:rPr lang="en-GB" sz="4800" b="1" dirty="0">
                <a:solidFill>
                  <a:srgbClr val="B50443"/>
                </a:solidFill>
                <a:latin typeface="Aptos Narrow" panose="020B0004020202020204" pitchFamily="34" charset="0"/>
              </a:rPr>
              <a:t>Resolution</a:t>
            </a:r>
          </a:p>
        </p:txBody>
      </p:sp>
      <p:sp>
        <p:nvSpPr>
          <p:cNvPr id="10" name="TextBox 9">
            <a:extLst>
              <a:ext uri="{FF2B5EF4-FFF2-40B4-BE49-F238E27FC236}">
                <a16:creationId xmlns:a16="http://schemas.microsoft.com/office/drawing/2014/main" id="{D8C5C745-4AB8-1C9B-6010-0C855473EA08}"/>
              </a:ext>
            </a:extLst>
          </p:cNvPr>
          <p:cNvSpPr txBox="1"/>
          <p:nvPr/>
        </p:nvSpPr>
        <p:spPr>
          <a:xfrm>
            <a:off x="436760" y="1577120"/>
            <a:ext cx="11464954" cy="4770537"/>
          </a:xfrm>
          <a:prstGeom prst="rect">
            <a:avLst/>
          </a:prstGeom>
          <a:noFill/>
        </p:spPr>
        <p:txBody>
          <a:bodyPr wrap="square">
            <a:spAutoFit/>
          </a:bodyPr>
          <a:lstStyle/>
          <a:p>
            <a:r>
              <a:rPr lang="en-US" sz="2800" b="1" dirty="0">
                <a:effectLst/>
                <a:latin typeface="Aptos" panose="020B0004020202020204" pitchFamily="34" charset="0"/>
                <a:ea typeface="Times New Roman" panose="02020603050405020304" pitchFamily="18" charset="0"/>
                <a:cs typeface="Calibri" panose="020F0502020204030204" pitchFamily="34" charset="0"/>
              </a:rPr>
              <a:t>The Environment Policy has been updated in consultation with the Diocesan Environment Group.  Bishop’s Council, as the Standing Committee of Diocesan Synod, have reviewed the Policy and recommend its approval to synod.</a:t>
            </a:r>
          </a:p>
          <a:p>
            <a:endParaRPr lang="en-US" sz="3200" b="1" dirty="0">
              <a:latin typeface="Aptos" panose="020B0004020202020204" pitchFamily="34" charset="0"/>
              <a:ea typeface="Times New Roman" panose="02020603050405020304" pitchFamily="18" charset="0"/>
              <a:cs typeface="Calibri" panose="020F0502020204030204" pitchFamily="34" charset="0"/>
            </a:endParaRPr>
          </a:p>
          <a:p>
            <a:r>
              <a:rPr lang="en-US" sz="3200" b="1" dirty="0">
                <a:effectLst/>
                <a:latin typeface="Aptos" panose="020B0004020202020204" pitchFamily="34" charset="0"/>
                <a:ea typeface="Times New Roman" panose="02020603050405020304" pitchFamily="18" charset="0"/>
                <a:cs typeface="Calibri" panose="020F0502020204030204" pitchFamily="34" charset="0"/>
              </a:rPr>
              <a:t>Revd Tim Cockell, to introduce and move the motion that:</a:t>
            </a:r>
            <a:endParaRPr lang="en-GB" sz="3200" dirty="0">
              <a:effectLst/>
              <a:latin typeface="Times New Roman" panose="02020603050405020304" pitchFamily="18" charset="0"/>
              <a:ea typeface="Times New Roman" panose="02020603050405020304" pitchFamily="18" charset="0"/>
            </a:endParaRPr>
          </a:p>
          <a:p>
            <a:endParaRPr lang="en-US" sz="3200" b="1" i="1" dirty="0">
              <a:effectLst/>
              <a:latin typeface="Aptos" panose="020B0004020202020204" pitchFamily="34" charset="0"/>
              <a:ea typeface="Times New Roman" panose="02020603050405020304" pitchFamily="18" charset="0"/>
              <a:cs typeface="Calibri" panose="020F0502020204030204" pitchFamily="34" charset="0"/>
            </a:endParaRPr>
          </a:p>
          <a:p>
            <a:r>
              <a:rPr lang="en-US" sz="3200" b="1" i="1" dirty="0">
                <a:effectLst/>
                <a:latin typeface="Aptos" panose="020B0004020202020204" pitchFamily="34" charset="0"/>
                <a:ea typeface="Times New Roman" panose="02020603050405020304" pitchFamily="18" charset="0"/>
                <a:cs typeface="Calibri" panose="020F0502020204030204" pitchFamily="34" charset="0"/>
              </a:rPr>
              <a:t>This Synod:</a:t>
            </a:r>
            <a:endParaRPr lang="en-GB" sz="32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3200" b="1" i="1" dirty="0">
                <a:effectLst/>
                <a:latin typeface="Aptos" panose="020B0004020202020204" pitchFamily="34" charset="0"/>
                <a:ea typeface="Times New Roman" panose="02020603050405020304" pitchFamily="18" charset="0"/>
                <a:cs typeface="Calibri" panose="020F0502020204030204" pitchFamily="34" charset="0"/>
              </a:rPr>
              <a:t>Notes the Eco Diocese Silver criteria</a:t>
            </a:r>
            <a:endParaRPr lang="en-GB" sz="32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3200" b="1" i="1" dirty="0">
                <a:effectLst/>
                <a:latin typeface="Aptos" panose="020B0004020202020204" pitchFamily="34" charset="0"/>
                <a:ea typeface="Times New Roman" panose="02020603050405020304" pitchFamily="18" charset="0"/>
                <a:cs typeface="Calibri" panose="020F0502020204030204" pitchFamily="34" charset="0"/>
              </a:rPr>
              <a:t>Adopts the Environment Policy (DS 25-04b) </a:t>
            </a:r>
            <a:endParaRPr lang="en-GB"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033172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E285429128E7C4F9600AE224C03363C" ma:contentTypeVersion="22" ma:contentTypeDescription="Create a new document." ma:contentTypeScope="" ma:versionID="532226548093a61d8e37b68bccad5b78">
  <xsd:schema xmlns:xsd="http://www.w3.org/2001/XMLSchema" xmlns:xs="http://www.w3.org/2001/XMLSchema" xmlns:p="http://schemas.microsoft.com/office/2006/metadata/properties" xmlns:ns2="926f550a-dd3c-46da-911d-b48dd5009da6" xmlns:ns3="3512532b-0154-4a35-abd3-e4aecfdbc090" targetNamespace="http://schemas.microsoft.com/office/2006/metadata/properties" ma:root="true" ma:fieldsID="4851829857d55f8cb22dcd3aac9fb7cb" ns2:_="" ns3:_="">
    <xsd:import namespace="926f550a-dd3c-46da-911d-b48dd5009da6"/>
    <xsd:import namespace="3512532b-0154-4a35-abd3-e4aecfdbc090"/>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2:TaxCatchAll" minOccurs="0"/>
                <xsd:element ref="ns3:lcf76f155ced4ddcb4097134ff3c332f"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6f550a-dd3c-46da-911d-b48dd5009da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624b11a9-5e1b-4f61-a205-f6390f646d17}" ma:internalName="TaxCatchAll" ma:showField="CatchAllData" ma:web="926f550a-dd3c-46da-911d-b48dd5009da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512532b-0154-4a35-abd3-e4aecfdbc090"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1b709a23-7e7c-4322-9729-020c8f79a22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26f550a-dd3c-46da-911d-b48dd5009da6" xsi:nil="true"/>
    <lcf76f155ced4ddcb4097134ff3c332f xmlns="3512532b-0154-4a35-abd3-e4aecfdbc09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7821E98-DD21-45E9-817B-E65DB89168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6f550a-dd3c-46da-911d-b48dd5009da6"/>
    <ds:schemaRef ds:uri="3512532b-0154-4a35-abd3-e4aecfdbc0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83EE594-79E7-4B4A-A4AC-222F8B839947}">
  <ds:schemaRefs>
    <ds:schemaRef ds:uri="http://schemas.microsoft.com/sharepoint/v3/contenttype/forms"/>
  </ds:schemaRefs>
</ds:datastoreItem>
</file>

<file path=customXml/itemProps3.xml><?xml version="1.0" encoding="utf-8"?>
<ds:datastoreItem xmlns:ds="http://schemas.openxmlformats.org/officeDocument/2006/customXml" ds:itemID="{D8240831-0B92-42EE-B6FA-0AC7C62DF940}">
  <ds:schemaRefs>
    <ds:schemaRef ds:uri="http://schemas.openxmlformats.org/package/2006/metadata/core-properties"/>
    <ds:schemaRef ds:uri="http://purl.org/dc/terms/"/>
    <ds:schemaRef ds:uri="http://schemas.microsoft.com/office/2006/metadata/properties"/>
    <ds:schemaRef ds:uri="http://schemas.microsoft.com/office/2006/documentManagement/types"/>
    <ds:schemaRef ds:uri="http://www.w3.org/XML/1998/namespace"/>
    <ds:schemaRef ds:uri="http://schemas.microsoft.com/office/infopath/2007/PartnerControls"/>
    <ds:schemaRef ds:uri="http://purl.org/dc/elements/1.1/"/>
    <ds:schemaRef ds:uri="http://purl.org/dc/dcmitype/"/>
    <ds:schemaRef ds:uri="fd383a2d-c2bd-474b-9779-6bcab388b32e"/>
    <ds:schemaRef ds:uri="926f550a-dd3c-46da-911d-b48dd5009da6"/>
    <ds:schemaRef ds:uri="3512532b-0154-4a35-abd3-e4aecfdbc090"/>
  </ds:schemaRefs>
</ds:datastoreItem>
</file>

<file path=docProps/app.xml><?xml version="1.0" encoding="utf-8"?>
<Properties xmlns="http://schemas.openxmlformats.org/officeDocument/2006/extended-properties" xmlns:vt="http://schemas.openxmlformats.org/officeDocument/2006/docPropsVTypes">
  <TotalTime>15771</TotalTime>
  <Words>407</Words>
  <Application>Microsoft Office PowerPoint</Application>
  <PresentationFormat>Widescreen</PresentationFormat>
  <Paragraphs>36</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Aptos</vt:lpstr>
      <vt:lpstr>Aptos Narrow</vt:lpstr>
      <vt:lpstr>Arial</vt:lpstr>
      <vt:lpstr>Calibri</vt:lpstr>
      <vt:lpstr>Symbol</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Andy Waddams</dc:creator>
  <cp:lastModifiedBy>Helen Groocock</cp:lastModifiedBy>
  <cp:revision>121</cp:revision>
  <cp:lastPrinted>2024-10-14T13:56:12Z</cp:lastPrinted>
  <dcterms:created xsi:type="dcterms:W3CDTF">2023-02-14T17:11:57Z</dcterms:created>
  <dcterms:modified xsi:type="dcterms:W3CDTF">2025-02-21T09:14:34Z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0x010100AE285429128E7C4F9600AE224C03363C</vt:lpwstr>
  </property>
</Properties>
</file>