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0540"/>
    <a:srgbClr val="C65367"/>
    <a:srgbClr val="C45668"/>
    <a:srgbClr val="B4043F"/>
    <a:srgbClr val="B206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e Smith" userId="a8ba8e37-5bb5-48dd-a73e-92e2ebd3b3a6" providerId="ADAL" clId="{97B2080B-C13F-489D-BFB7-704F634EDF1F}"/>
    <pc:docChg chg="undo custSel addSld delSld modSld">
      <pc:chgData name="Simone Smith" userId="a8ba8e37-5bb5-48dd-a73e-92e2ebd3b3a6" providerId="ADAL" clId="{97B2080B-C13F-489D-BFB7-704F634EDF1F}" dt="2023-06-06T10:33:03.151" v="4198" actId="1035"/>
      <pc:docMkLst>
        <pc:docMk/>
      </pc:docMkLst>
      <pc:sldChg chg="addSp delSp modSp mod">
        <pc:chgData name="Simone Smith" userId="a8ba8e37-5bb5-48dd-a73e-92e2ebd3b3a6" providerId="ADAL" clId="{97B2080B-C13F-489D-BFB7-704F634EDF1F}" dt="2023-06-06T10:29:46.608" v="4107" actId="1035"/>
        <pc:sldMkLst>
          <pc:docMk/>
          <pc:sldMk cId="1878882721" sldId="256"/>
        </pc:sldMkLst>
        <pc:spChg chg="mod">
          <ac:chgData name="Simone Smith" userId="a8ba8e37-5bb5-48dd-a73e-92e2ebd3b3a6" providerId="ADAL" clId="{97B2080B-C13F-489D-BFB7-704F634EDF1F}" dt="2023-06-05T12:28:00.215" v="66" actId="20577"/>
          <ac:spMkLst>
            <pc:docMk/>
            <pc:sldMk cId="1878882721" sldId="256"/>
            <ac:spMk id="2" creationId="{BF40AB6F-B376-41C1-A467-EB4B1440CB59}"/>
          </ac:spMkLst>
        </pc:spChg>
        <pc:spChg chg="add mod">
          <ac:chgData name="Simone Smith" userId="a8ba8e37-5bb5-48dd-a73e-92e2ebd3b3a6" providerId="ADAL" clId="{97B2080B-C13F-489D-BFB7-704F634EDF1F}" dt="2023-06-06T07:55:12.307" v="2362" actId="1037"/>
          <ac:spMkLst>
            <pc:docMk/>
            <pc:sldMk cId="1878882721" sldId="256"/>
            <ac:spMk id="3" creationId="{1901FECF-10F5-3745-B2F8-3E418C6AF068}"/>
          </ac:spMkLst>
        </pc:spChg>
        <pc:spChg chg="add del mod">
          <ac:chgData name="Simone Smith" userId="a8ba8e37-5bb5-48dd-a73e-92e2ebd3b3a6" providerId="ADAL" clId="{97B2080B-C13F-489D-BFB7-704F634EDF1F}" dt="2023-06-06T08:12:38.049" v="2825" actId="478"/>
          <ac:spMkLst>
            <pc:docMk/>
            <pc:sldMk cId="1878882721" sldId="256"/>
            <ac:spMk id="4" creationId="{6FD53AA0-5366-DF42-19D2-40A11493608E}"/>
          </ac:spMkLst>
        </pc:spChg>
        <pc:spChg chg="add mod">
          <ac:chgData name="Simone Smith" userId="a8ba8e37-5bb5-48dd-a73e-92e2ebd3b3a6" providerId="ADAL" clId="{97B2080B-C13F-489D-BFB7-704F634EDF1F}" dt="2023-06-06T08:11:56.848" v="2818" actId="20577"/>
          <ac:spMkLst>
            <pc:docMk/>
            <pc:sldMk cId="1878882721" sldId="256"/>
            <ac:spMk id="5" creationId="{47BF665D-6B07-4646-E51C-CFDDCC56E18A}"/>
          </ac:spMkLst>
        </pc:spChg>
        <pc:spChg chg="add del mod">
          <ac:chgData name="Simone Smith" userId="a8ba8e37-5bb5-48dd-a73e-92e2ebd3b3a6" providerId="ADAL" clId="{97B2080B-C13F-489D-BFB7-704F634EDF1F}" dt="2023-06-06T07:51:04.856" v="1894" actId="478"/>
          <ac:spMkLst>
            <pc:docMk/>
            <pc:sldMk cId="1878882721" sldId="256"/>
            <ac:spMk id="6" creationId="{B29AADBE-D2C8-3655-5CD0-DE5C9EBA93EB}"/>
          </ac:spMkLst>
        </pc:spChg>
        <pc:spChg chg="mod">
          <ac:chgData name="Simone Smith" userId="a8ba8e37-5bb5-48dd-a73e-92e2ebd3b3a6" providerId="ADAL" clId="{97B2080B-C13F-489D-BFB7-704F634EDF1F}" dt="2023-06-06T10:29:46.608" v="4107" actId="1035"/>
          <ac:spMkLst>
            <pc:docMk/>
            <pc:sldMk cId="1878882721" sldId="256"/>
            <ac:spMk id="7" creationId="{8A1481D3-3C1A-4FA6-B675-E2B6F30B95B8}"/>
          </ac:spMkLst>
        </pc:spChg>
        <pc:spChg chg="add mod">
          <ac:chgData name="Simone Smith" userId="a8ba8e37-5bb5-48dd-a73e-92e2ebd3b3a6" providerId="ADAL" clId="{97B2080B-C13F-489D-BFB7-704F634EDF1F}" dt="2023-06-06T07:57:09.848" v="2554" actId="1036"/>
          <ac:spMkLst>
            <pc:docMk/>
            <pc:sldMk cId="1878882721" sldId="256"/>
            <ac:spMk id="8" creationId="{382081D8-FAB8-8F52-C919-277023A8477C}"/>
          </ac:spMkLst>
        </pc:spChg>
        <pc:spChg chg="mod">
          <ac:chgData name="Simone Smith" userId="a8ba8e37-5bb5-48dd-a73e-92e2ebd3b3a6" providerId="ADAL" clId="{97B2080B-C13F-489D-BFB7-704F634EDF1F}" dt="2023-06-06T07:39:59.717" v="1100" actId="1035"/>
          <ac:spMkLst>
            <pc:docMk/>
            <pc:sldMk cId="1878882721" sldId="256"/>
            <ac:spMk id="9" creationId="{7DB4B005-0593-4FA4-8A99-0EEE7F4D82D8}"/>
          </ac:spMkLst>
        </pc:spChg>
        <pc:spChg chg="mod">
          <ac:chgData name="Simone Smith" userId="a8ba8e37-5bb5-48dd-a73e-92e2ebd3b3a6" providerId="ADAL" clId="{97B2080B-C13F-489D-BFB7-704F634EDF1F}" dt="2023-06-06T07:39:59.717" v="1100" actId="1035"/>
          <ac:spMkLst>
            <pc:docMk/>
            <pc:sldMk cId="1878882721" sldId="256"/>
            <ac:spMk id="10" creationId="{0E65CC12-AC3D-4064-867E-67E36422C873}"/>
          </ac:spMkLst>
        </pc:spChg>
        <pc:spChg chg="del mod">
          <ac:chgData name="Simone Smith" userId="a8ba8e37-5bb5-48dd-a73e-92e2ebd3b3a6" providerId="ADAL" clId="{97B2080B-C13F-489D-BFB7-704F634EDF1F}" dt="2023-06-06T07:29:38.176" v="67" actId="478"/>
          <ac:spMkLst>
            <pc:docMk/>
            <pc:sldMk cId="1878882721" sldId="256"/>
            <ac:spMk id="11" creationId="{7DF7FAA6-F905-49BF-948B-CA76A579A40F}"/>
          </ac:spMkLst>
        </pc:spChg>
        <pc:spChg chg="mod">
          <ac:chgData name="Simone Smith" userId="a8ba8e37-5bb5-48dd-a73e-92e2ebd3b3a6" providerId="ADAL" clId="{97B2080B-C13F-489D-BFB7-704F634EDF1F}" dt="2023-06-06T10:05:06.449" v="2912" actId="20577"/>
          <ac:spMkLst>
            <pc:docMk/>
            <pc:sldMk cId="1878882721" sldId="256"/>
            <ac:spMk id="12" creationId="{D71368D2-51FE-4C0C-B8C8-EA97277BA67C}"/>
          </ac:spMkLst>
        </pc:spChg>
        <pc:spChg chg="mod">
          <ac:chgData name="Simone Smith" userId="a8ba8e37-5bb5-48dd-a73e-92e2ebd3b3a6" providerId="ADAL" clId="{97B2080B-C13F-489D-BFB7-704F634EDF1F}" dt="2023-06-06T07:39:59.717" v="1100" actId="1035"/>
          <ac:spMkLst>
            <pc:docMk/>
            <pc:sldMk cId="1878882721" sldId="256"/>
            <ac:spMk id="13" creationId="{8B607856-520F-4129-A40B-DF7A4AD06DB0}"/>
          </ac:spMkLst>
        </pc:spChg>
        <pc:spChg chg="mod">
          <ac:chgData name="Simone Smith" userId="a8ba8e37-5bb5-48dd-a73e-92e2ebd3b3a6" providerId="ADAL" clId="{97B2080B-C13F-489D-BFB7-704F634EDF1F}" dt="2023-06-06T07:39:59.717" v="1100" actId="1035"/>
          <ac:spMkLst>
            <pc:docMk/>
            <pc:sldMk cId="1878882721" sldId="256"/>
            <ac:spMk id="14" creationId="{5FCB55D6-49AB-4886-8476-297073925E38}"/>
          </ac:spMkLst>
        </pc:spChg>
        <pc:spChg chg="mod">
          <ac:chgData name="Simone Smith" userId="a8ba8e37-5bb5-48dd-a73e-92e2ebd3b3a6" providerId="ADAL" clId="{97B2080B-C13F-489D-BFB7-704F634EDF1F}" dt="2023-06-06T07:55:48.691" v="2463" actId="14100"/>
          <ac:spMkLst>
            <pc:docMk/>
            <pc:sldMk cId="1878882721" sldId="256"/>
            <ac:spMk id="15" creationId="{BB3B2A29-0DF6-49C3-BE00-205E77298286}"/>
          </ac:spMkLst>
        </pc:spChg>
        <pc:spChg chg="mod">
          <ac:chgData name="Simone Smith" userId="a8ba8e37-5bb5-48dd-a73e-92e2ebd3b3a6" providerId="ADAL" clId="{97B2080B-C13F-489D-BFB7-704F634EDF1F}" dt="2023-06-06T08:27:16.030" v="2865"/>
          <ac:spMkLst>
            <pc:docMk/>
            <pc:sldMk cId="1878882721" sldId="256"/>
            <ac:spMk id="16" creationId="{E5BEBCDF-1FCE-4274-B35E-9AF56BDB8756}"/>
          </ac:spMkLst>
        </pc:spChg>
        <pc:spChg chg="mod">
          <ac:chgData name="Simone Smith" userId="a8ba8e37-5bb5-48dd-a73e-92e2ebd3b3a6" providerId="ADAL" clId="{97B2080B-C13F-489D-BFB7-704F634EDF1F}" dt="2023-06-06T07:55:26.804" v="2416" actId="1037"/>
          <ac:spMkLst>
            <pc:docMk/>
            <pc:sldMk cId="1878882721" sldId="256"/>
            <ac:spMk id="17" creationId="{D23F28D1-17AF-45AF-837D-A5A71A8A7AF1}"/>
          </ac:spMkLst>
        </pc:spChg>
        <pc:spChg chg="mod">
          <ac:chgData name="Simone Smith" userId="a8ba8e37-5bb5-48dd-a73e-92e2ebd3b3a6" providerId="ADAL" clId="{97B2080B-C13F-489D-BFB7-704F634EDF1F}" dt="2023-06-06T07:55:21.022" v="2394" actId="1037"/>
          <ac:spMkLst>
            <pc:docMk/>
            <pc:sldMk cId="1878882721" sldId="256"/>
            <ac:spMk id="18" creationId="{BE25CFC1-1922-4B4F-B649-BA3EB62C4F52}"/>
          </ac:spMkLst>
        </pc:spChg>
        <pc:spChg chg="mod">
          <ac:chgData name="Simone Smith" userId="a8ba8e37-5bb5-48dd-a73e-92e2ebd3b3a6" providerId="ADAL" clId="{97B2080B-C13F-489D-BFB7-704F634EDF1F}" dt="2023-06-06T07:56:57.864" v="2517" actId="1035"/>
          <ac:spMkLst>
            <pc:docMk/>
            <pc:sldMk cId="1878882721" sldId="256"/>
            <ac:spMk id="19" creationId="{82D53C98-6222-4D00-BC9B-F67A50F55E9B}"/>
          </ac:spMkLst>
        </pc:spChg>
        <pc:spChg chg="del mod">
          <ac:chgData name="Simone Smith" userId="a8ba8e37-5bb5-48dd-a73e-92e2ebd3b3a6" providerId="ADAL" clId="{97B2080B-C13F-489D-BFB7-704F634EDF1F}" dt="2023-06-06T07:42:06.457" v="1256" actId="21"/>
          <ac:spMkLst>
            <pc:docMk/>
            <pc:sldMk cId="1878882721" sldId="256"/>
            <ac:spMk id="20" creationId="{FF8B8B31-C18E-41BB-8A55-EF0EF5C12FB1}"/>
          </ac:spMkLst>
        </pc:spChg>
        <pc:spChg chg="del mod">
          <ac:chgData name="Simone Smith" userId="a8ba8e37-5bb5-48dd-a73e-92e2ebd3b3a6" providerId="ADAL" clId="{97B2080B-C13F-489D-BFB7-704F634EDF1F}" dt="2023-06-06T07:42:06.457" v="1256" actId="21"/>
          <ac:spMkLst>
            <pc:docMk/>
            <pc:sldMk cId="1878882721" sldId="256"/>
            <ac:spMk id="21" creationId="{2B4BC682-2D01-4DC4-A2ED-286655FAE1F0}"/>
          </ac:spMkLst>
        </pc:spChg>
        <pc:spChg chg="del mod">
          <ac:chgData name="Simone Smith" userId="a8ba8e37-5bb5-48dd-a73e-92e2ebd3b3a6" providerId="ADAL" clId="{97B2080B-C13F-489D-BFB7-704F634EDF1F}" dt="2023-06-06T07:42:06.457" v="1256" actId="21"/>
          <ac:spMkLst>
            <pc:docMk/>
            <pc:sldMk cId="1878882721" sldId="256"/>
            <ac:spMk id="22" creationId="{872CD5A9-D3B0-46CA-872A-705AD31B5877}"/>
          </ac:spMkLst>
        </pc:spChg>
        <pc:spChg chg="del mod">
          <ac:chgData name="Simone Smith" userId="a8ba8e37-5bb5-48dd-a73e-92e2ebd3b3a6" providerId="ADAL" clId="{97B2080B-C13F-489D-BFB7-704F634EDF1F}" dt="2023-06-06T07:42:06.457" v="1256" actId="21"/>
          <ac:spMkLst>
            <pc:docMk/>
            <pc:sldMk cId="1878882721" sldId="256"/>
            <ac:spMk id="23" creationId="{9B3A02EC-995F-4EAF-8E03-D0C42C7ADD83}"/>
          </ac:spMkLst>
        </pc:spChg>
        <pc:spChg chg="del mod">
          <ac:chgData name="Simone Smith" userId="a8ba8e37-5bb5-48dd-a73e-92e2ebd3b3a6" providerId="ADAL" clId="{97B2080B-C13F-489D-BFB7-704F634EDF1F}" dt="2023-06-06T07:42:06.457" v="1256" actId="21"/>
          <ac:spMkLst>
            <pc:docMk/>
            <pc:sldMk cId="1878882721" sldId="256"/>
            <ac:spMk id="24" creationId="{A7392FCE-5CF5-4E08-AC4A-58B18458581D}"/>
          </ac:spMkLst>
        </pc:spChg>
        <pc:spChg chg="del">
          <ac:chgData name="Simone Smith" userId="a8ba8e37-5bb5-48dd-a73e-92e2ebd3b3a6" providerId="ADAL" clId="{97B2080B-C13F-489D-BFB7-704F634EDF1F}" dt="2023-06-06T07:29:52.899" v="164" actId="478"/>
          <ac:spMkLst>
            <pc:docMk/>
            <pc:sldMk cId="1878882721" sldId="256"/>
            <ac:spMk id="25" creationId="{B8A58A6F-B980-48FC-9532-68ECB3753630}"/>
          </ac:spMkLst>
        </pc:spChg>
        <pc:spChg chg="del mod">
          <ac:chgData name="Simone Smith" userId="a8ba8e37-5bb5-48dd-a73e-92e2ebd3b3a6" providerId="ADAL" clId="{97B2080B-C13F-489D-BFB7-704F634EDF1F}" dt="2023-06-06T07:42:06.457" v="1256" actId="21"/>
          <ac:spMkLst>
            <pc:docMk/>
            <pc:sldMk cId="1878882721" sldId="256"/>
            <ac:spMk id="26" creationId="{290BAD01-83C2-44D8-AD7D-FD097CF09CE6}"/>
          </ac:spMkLst>
        </pc:spChg>
        <pc:spChg chg="del mod">
          <ac:chgData name="Simone Smith" userId="a8ba8e37-5bb5-48dd-a73e-92e2ebd3b3a6" providerId="ADAL" clId="{97B2080B-C13F-489D-BFB7-704F634EDF1F}" dt="2023-06-06T07:42:06.457" v="1256" actId="21"/>
          <ac:spMkLst>
            <pc:docMk/>
            <pc:sldMk cId="1878882721" sldId="256"/>
            <ac:spMk id="27" creationId="{90774886-6E74-4610-A1FD-FA4749BE1E6A}"/>
          </ac:spMkLst>
        </pc:spChg>
        <pc:spChg chg="del mod">
          <ac:chgData name="Simone Smith" userId="a8ba8e37-5bb5-48dd-a73e-92e2ebd3b3a6" providerId="ADAL" clId="{97B2080B-C13F-489D-BFB7-704F634EDF1F}" dt="2023-06-06T07:42:06.457" v="1256" actId="21"/>
          <ac:spMkLst>
            <pc:docMk/>
            <pc:sldMk cId="1878882721" sldId="256"/>
            <ac:spMk id="28" creationId="{472A8D9B-0E70-4B9B-987D-81302D9989B5}"/>
          </ac:spMkLst>
        </pc:spChg>
        <pc:spChg chg="mod">
          <ac:chgData name="Simone Smith" userId="a8ba8e37-5bb5-48dd-a73e-92e2ebd3b3a6" providerId="ADAL" clId="{97B2080B-C13F-489D-BFB7-704F634EDF1F}" dt="2023-06-06T07:55:17.483" v="2382" actId="1037"/>
          <ac:spMkLst>
            <pc:docMk/>
            <pc:sldMk cId="1878882721" sldId="256"/>
            <ac:spMk id="29" creationId="{1BEBBE78-2C89-42B8-AE39-C5D22D2FE5F0}"/>
          </ac:spMkLst>
        </pc:spChg>
        <pc:spChg chg="mod">
          <ac:chgData name="Simone Smith" userId="a8ba8e37-5bb5-48dd-a73e-92e2ebd3b3a6" providerId="ADAL" clId="{97B2080B-C13F-489D-BFB7-704F634EDF1F}" dt="2023-06-06T07:55:41.906" v="2461" actId="1037"/>
          <ac:spMkLst>
            <pc:docMk/>
            <pc:sldMk cId="1878882721" sldId="256"/>
            <ac:spMk id="30" creationId="{AACE6C0F-BC7B-4EB2-AAB4-78C36AD73E5F}"/>
          </ac:spMkLst>
        </pc:spChg>
        <pc:spChg chg="mod">
          <ac:chgData name="Simone Smith" userId="a8ba8e37-5bb5-48dd-a73e-92e2ebd3b3a6" providerId="ADAL" clId="{97B2080B-C13F-489D-BFB7-704F634EDF1F}" dt="2023-06-06T07:54:39.784" v="2320" actId="1035"/>
          <ac:spMkLst>
            <pc:docMk/>
            <pc:sldMk cId="1878882721" sldId="256"/>
            <ac:spMk id="31" creationId="{99FC938A-E0C4-47B5-A0F3-E7F370ECAA68}"/>
          </ac:spMkLst>
        </pc:spChg>
        <pc:spChg chg="mod">
          <ac:chgData name="Simone Smith" userId="a8ba8e37-5bb5-48dd-a73e-92e2ebd3b3a6" providerId="ADAL" clId="{97B2080B-C13F-489D-BFB7-704F634EDF1F}" dt="2023-06-06T07:39:59.717" v="1100" actId="1035"/>
          <ac:spMkLst>
            <pc:docMk/>
            <pc:sldMk cId="1878882721" sldId="256"/>
            <ac:spMk id="32" creationId="{F9116514-CA51-4FA4-BA66-465AAB3A911E}"/>
          </ac:spMkLst>
        </pc:spChg>
        <pc:spChg chg="mod">
          <ac:chgData name="Simone Smith" userId="a8ba8e37-5bb5-48dd-a73e-92e2ebd3b3a6" providerId="ADAL" clId="{97B2080B-C13F-489D-BFB7-704F634EDF1F}" dt="2023-06-06T07:39:59.717" v="1100" actId="1035"/>
          <ac:spMkLst>
            <pc:docMk/>
            <pc:sldMk cId="1878882721" sldId="256"/>
            <ac:spMk id="33" creationId="{63456C28-AFD9-44FD-99FE-0BA5E14D5B7E}"/>
          </ac:spMkLst>
        </pc:spChg>
        <pc:spChg chg="mod">
          <ac:chgData name="Simone Smith" userId="a8ba8e37-5bb5-48dd-a73e-92e2ebd3b3a6" providerId="ADAL" clId="{97B2080B-C13F-489D-BFB7-704F634EDF1F}" dt="2023-06-06T07:39:59.717" v="1100" actId="1035"/>
          <ac:spMkLst>
            <pc:docMk/>
            <pc:sldMk cId="1878882721" sldId="256"/>
            <ac:spMk id="34" creationId="{2757DFA2-E9AD-4198-A2A0-96381725BFB4}"/>
          </ac:spMkLst>
        </pc:spChg>
        <pc:spChg chg="mod">
          <ac:chgData name="Simone Smith" userId="a8ba8e37-5bb5-48dd-a73e-92e2ebd3b3a6" providerId="ADAL" clId="{97B2080B-C13F-489D-BFB7-704F634EDF1F}" dt="2023-06-06T07:39:59.717" v="1100" actId="1035"/>
          <ac:spMkLst>
            <pc:docMk/>
            <pc:sldMk cId="1878882721" sldId="256"/>
            <ac:spMk id="35" creationId="{92AF20DF-E932-40D7-985C-40606476569E}"/>
          </ac:spMkLst>
        </pc:spChg>
        <pc:spChg chg="mod">
          <ac:chgData name="Simone Smith" userId="a8ba8e37-5bb5-48dd-a73e-92e2ebd3b3a6" providerId="ADAL" clId="{97B2080B-C13F-489D-BFB7-704F634EDF1F}" dt="2023-06-06T07:55:15.264" v="2373" actId="1037"/>
          <ac:spMkLst>
            <pc:docMk/>
            <pc:sldMk cId="1878882721" sldId="256"/>
            <ac:spMk id="36" creationId="{2D75ED29-4E6F-4EA2-990E-F3C89CD2D841}"/>
          </ac:spMkLst>
        </pc:spChg>
        <pc:spChg chg="mod">
          <ac:chgData name="Simone Smith" userId="a8ba8e37-5bb5-48dd-a73e-92e2ebd3b3a6" providerId="ADAL" clId="{97B2080B-C13F-489D-BFB7-704F634EDF1F}" dt="2023-06-06T07:55:28.071" v="2418" actId="1037"/>
          <ac:spMkLst>
            <pc:docMk/>
            <pc:sldMk cId="1878882721" sldId="256"/>
            <ac:spMk id="37" creationId="{EA4EC90E-8EBB-40E3-B33E-BCB443E70F30}"/>
          </ac:spMkLst>
        </pc:spChg>
        <pc:spChg chg="mod">
          <ac:chgData name="Simone Smith" userId="a8ba8e37-5bb5-48dd-a73e-92e2ebd3b3a6" providerId="ADAL" clId="{97B2080B-C13F-489D-BFB7-704F634EDF1F}" dt="2023-06-06T07:55:33.373" v="2434" actId="1037"/>
          <ac:spMkLst>
            <pc:docMk/>
            <pc:sldMk cId="1878882721" sldId="256"/>
            <ac:spMk id="38" creationId="{4531C5E6-D43C-4880-9112-71A45A7E5ED6}"/>
          </ac:spMkLst>
        </pc:spChg>
        <pc:spChg chg="del mod">
          <ac:chgData name="Simone Smith" userId="a8ba8e37-5bb5-48dd-a73e-92e2ebd3b3a6" providerId="ADAL" clId="{97B2080B-C13F-489D-BFB7-704F634EDF1F}" dt="2023-06-06T07:42:06.457" v="1256" actId="21"/>
          <ac:spMkLst>
            <pc:docMk/>
            <pc:sldMk cId="1878882721" sldId="256"/>
            <ac:spMk id="39" creationId="{D28AFDBF-ECB1-460F-861B-955F5BD83AE8}"/>
          </ac:spMkLst>
        </pc:spChg>
        <pc:spChg chg="mod">
          <ac:chgData name="Simone Smith" userId="a8ba8e37-5bb5-48dd-a73e-92e2ebd3b3a6" providerId="ADAL" clId="{97B2080B-C13F-489D-BFB7-704F634EDF1F}" dt="2023-06-06T07:57:07.032" v="2545" actId="1036"/>
          <ac:spMkLst>
            <pc:docMk/>
            <pc:sldMk cId="1878882721" sldId="256"/>
            <ac:spMk id="40" creationId="{A1A2E6C9-6661-4505-9B22-B7AB3C8A39C3}"/>
          </ac:spMkLst>
        </pc:spChg>
        <pc:spChg chg="add del mod">
          <ac:chgData name="Simone Smith" userId="a8ba8e37-5bb5-48dd-a73e-92e2ebd3b3a6" providerId="ADAL" clId="{97B2080B-C13F-489D-BFB7-704F634EDF1F}" dt="2023-06-06T08:12:38.049" v="2825" actId="478"/>
          <ac:spMkLst>
            <pc:docMk/>
            <pc:sldMk cId="1878882721" sldId="256"/>
            <ac:spMk id="41" creationId="{6CABE9CA-BAFE-485C-281A-B66AE71B851F}"/>
          </ac:spMkLst>
        </pc:spChg>
        <pc:spChg chg="add del mod">
          <ac:chgData name="Simone Smith" userId="a8ba8e37-5bb5-48dd-a73e-92e2ebd3b3a6" providerId="ADAL" clId="{97B2080B-C13F-489D-BFB7-704F634EDF1F}" dt="2023-06-06T08:12:38.049" v="2825" actId="478"/>
          <ac:spMkLst>
            <pc:docMk/>
            <pc:sldMk cId="1878882721" sldId="256"/>
            <ac:spMk id="42" creationId="{E900413A-087E-DF1F-9B2B-90DBB890BE75}"/>
          </ac:spMkLst>
        </pc:spChg>
        <pc:spChg chg="add del mod">
          <ac:chgData name="Simone Smith" userId="a8ba8e37-5bb5-48dd-a73e-92e2ebd3b3a6" providerId="ADAL" clId="{97B2080B-C13F-489D-BFB7-704F634EDF1F}" dt="2023-06-06T08:12:38.049" v="2825" actId="478"/>
          <ac:spMkLst>
            <pc:docMk/>
            <pc:sldMk cId="1878882721" sldId="256"/>
            <ac:spMk id="43" creationId="{09AC9426-8520-7364-EBA7-FC5290E7416C}"/>
          </ac:spMkLst>
        </pc:spChg>
        <pc:spChg chg="add del mod">
          <ac:chgData name="Simone Smith" userId="a8ba8e37-5bb5-48dd-a73e-92e2ebd3b3a6" providerId="ADAL" clId="{97B2080B-C13F-489D-BFB7-704F634EDF1F}" dt="2023-06-06T08:12:38.049" v="2825" actId="478"/>
          <ac:spMkLst>
            <pc:docMk/>
            <pc:sldMk cId="1878882721" sldId="256"/>
            <ac:spMk id="44" creationId="{0EBE019A-6445-8336-D809-B092EF7FF054}"/>
          </ac:spMkLst>
        </pc:spChg>
        <pc:spChg chg="add del mod">
          <ac:chgData name="Simone Smith" userId="a8ba8e37-5bb5-48dd-a73e-92e2ebd3b3a6" providerId="ADAL" clId="{97B2080B-C13F-489D-BFB7-704F634EDF1F}" dt="2023-06-06T08:12:36.109" v="2824"/>
          <ac:spMkLst>
            <pc:docMk/>
            <pc:sldMk cId="1878882721" sldId="256"/>
            <ac:spMk id="45" creationId="{E0CBCB5E-F182-9AD5-C430-BB29D85D89D0}"/>
          </ac:spMkLst>
        </pc:spChg>
        <pc:spChg chg="add del mod">
          <ac:chgData name="Simone Smith" userId="a8ba8e37-5bb5-48dd-a73e-92e2ebd3b3a6" providerId="ADAL" clId="{97B2080B-C13F-489D-BFB7-704F634EDF1F}" dt="2023-06-06T08:12:36.109" v="2824"/>
          <ac:spMkLst>
            <pc:docMk/>
            <pc:sldMk cId="1878882721" sldId="256"/>
            <ac:spMk id="46" creationId="{8E499387-CC5F-359C-86FD-A98EDD433DD1}"/>
          </ac:spMkLst>
        </pc:spChg>
        <pc:spChg chg="add del mod">
          <ac:chgData name="Simone Smith" userId="a8ba8e37-5bb5-48dd-a73e-92e2ebd3b3a6" providerId="ADAL" clId="{97B2080B-C13F-489D-BFB7-704F634EDF1F}" dt="2023-06-06T08:12:36.109" v="2824"/>
          <ac:spMkLst>
            <pc:docMk/>
            <pc:sldMk cId="1878882721" sldId="256"/>
            <ac:spMk id="47" creationId="{F685D1DC-49A0-9761-0806-44F8BEECE846}"/>
          </ac:spMkLst>
        </pc:spChg>
        <pc:spChg chg="add del mod">
          <ac:chgData name="Simone Smith" userId="a8ba8e37-5bb5-48dd-a73e-92e2ebd3b3a6" providerId="ADAL" clId="{97B2080B-C13F-489D-BFB7-704F634EDF1F}" dt="2023-06-06T08:12:36.109" v="2824"/>
          <ac:spMkLst>
            <pc:docMk/>
            <pc:sldMk cId="1878882721" sldId="256"/>
            <ac:spMk id="48" creationId="{A5145FE6-3B12-A033-342E-FC70888CC708}"/>
          </ac:spMkLst>
        </pc:spChg>
        <pc:spChg chg="add del mod">
          <ac:chgData name="Simone Smith" userId="a8ba8e37-5bb5-48dd-a73e-92e2ebd3b3a6" providerId="ADAL" clId="{97B2080B-C13F-489D-BFB7-704F634EDF1F}" dt="2023-06-06T08:12:36.109" v="2824"/>
          <ac:spMkLst>
            <pc:docMk/>
            <pc:sldMk cId="1878882721" sldId="256"/>
            <ac:spMk id="49" creationId="{34AE9443-2E69-2875-2B43-E8CD20FD3A64}"/>
          </ac:spMkLst>
        </pc:spChg>
        <pc:spChg chg="add mod">
          <ac:chgData name="Simone Smith" userId="a8ba8e37-5bb5-48dd-a73e-92e2ebd3b3a6" providerId="ADAL" clId="{97B2080B-C13F-489D-BFB7-704F634EDF1F}" dt="2023-06-06T08:12:39.182" v="2826"/>
          <ac:spMkLst>
            <pc:docMk/>
            <pc:sldMk cId="1878882721" sldId="256"/>
            <ac:spMk id="50" creationId="{14F619FF-D529-D9EE-C9BD-B394176A3391}"/>
          </ac:spMkLst>
        </pc:spChg>
        <pc:spChg chg="add mod">
          <ac:chgData name="Simone Smith" userId="a8ba8e37-5bb5-48dd-a73e-92e2ebd3b3a6" providerId="ADAL" clId="{97B2080B-C13F-489D-BFB7-704F634EDF1F}" dt="2023-06-06T08:12:39.182" v="2826"/>
          <ac:spMkLst>
            <pc:docMk/>
            <pc:sldMk cId="1878882721" sldId="256"/>
            <ac:spMk id="51" creationId="{6C3C0EB4-EA5A-CFDB-D47C-D8350263AD27}"/>
          </ac:spMkLst>
        </pc:spChg>
        <pc:spChg chg="add mod">
          <ac:chgData name="Simone Smith" userId="a8ba8e37-5bb5-48dd-a73e-92e2ebd3b3a6" providerId="ADAL" clId="{97B2080B-C13F-489D-BFB7-704F634EDF1F}" dt="2023-06-06T08:12:39.182" v="2826"/>
          <ac:spMkLst>
            <pc:docMk/>
            <pc:sldMk cId="1878882721" sldId="256"/>
            <ac:spMk id="52" creationId="{099DBFA2-BB2A-23FC-8471-29C0C07C48A7}"/>
          </ac:spMkLst>
        </pc:spChg>
        <pc:spChg chg="add mod">
          <ac:chgData name="Simone Smith" userId="a8ba8e37-5bb5-48dd-a73e-92e2ebd3b3a6" providerId="ADAL" clId="{97B2080B-C13F-489D-BFB7-704F634EDF1F}" dt="2023-06-06T08:12:39.182" v="2826"/>
          <ac:spMkLst>
            <pc:docMk/>
            <pc:sldMk cId="1878882721" sldId="256"/>
            <ac:spMk id="53" creationId="{254A7EC4-538C-9F55-79FB-9D04607062F5}"/>
          </ac:spMkLst>
        </pc:spChg>
        <pc:spChg chg="add mod">
          <ac:chgData name="Simone Smith" userId="a8ba8e37-5bb5-48dd-a73e-92e2ebd3b3a6" providerId="ADAL" clId="{97B2080B-C13F-489D-BFB7-704F634EDF1F}" dt="2023-06-06T08:12:39.182" v="2826"/>
          <ac:spMkLst>
            <pc:docMk/>
            <pc:sldMk cId="1878882721" sldId="256"/>
            <ac:spMk id="54" creationId="{3F784980-7379-B17B-DD24-BED5E4AB697D}"/>
          </ac:spMkLst>
        </pc:spChg>
        <pc:picChg chg="del">
          <ac:chgData name="Simone Smith" userId="a8ba8e37-5bb5-48dd-a73e-92e2ebd3b3a6" providerId="ADAL" clId="{97B2080B-C13F-489D-BFB7-704F634EDF1F}" dt="2023-06-05T12:23:15.156" v="1" actId="478"/>
          <ac:picMkLst>
            <pc:docMk/>
            <pc:sldMk cId="1878882721" sldId="256"/>
            <ac:picMk id="6" creationId="{3B9774C3-7BD1-4ED5-B844-CE933FABC55E}"/>
          </ac:picMkLst>
        </pc:picChg>
      </pc:sldChg>
      <pc:sldChg chg="addSp modSp add mod">
        <pc:chgData name="Simone Smith" userId="a8ba8e37-5bb5-48dd-a73e-92e2ebd3b3a6" providerId="ADAL" clId="{97B2080B-C13F-489D-BFB7-704F634EDF1F}" dt="2023-06-06T10:31:22.351" v="4155" actId="1036"/>
        <pc:sldMkLst>
          <pc:docMk/>
          <pc:sldMk cId="320653389" sldId="257"/>
        </pc:sldMkLst>
        <pc:spChg chg="mod">
          <ac:chgData name="Simone Smith" userId="a8ba8e37-5bb5-48dd-a73e-92e2ebd3b3a6" providerId="ADAL" clId="{97B2080B-C13F-489D-BFB7-704F634EDF1F}" dt="2023-06-06T10:30:20.695" v="4117" actId="108"/>
          <ac:spMkLst>
            <pc:docMk/>
            <pc:sldMk cId="320653389" sldId="257"/>
            <ac:spMk id="3" creationId="{1901FECF-10F5-3745-B2F8-3E418C6AF068}"/>
          </ac:spMkLst>
        </pc:spChg>
        <pc:spChg chg="mod">
          <ac:chgData name="Simone Smith" userId="a8ba8e37-5bb5-48dd-a73e-92e2ebd3b3a6" providerId="ADAL" clId="{97B2080B-C13F-489D-BFB7-704F634EDF1F}" dt="2023-06-06T10:30:24.043" v="4120" actId="108"/>
          <ac:spMkLst>
            <pc:docMk/>
            <pc:sldMk cId="320653389" sldId="257"/>
            <ac:spMk id="4" creationId="{6FD53AA0-5366-DF42-19D2-40A11493608E}"/>
          </ac:spMkLst>
        </pc:spChg>
        <pc:spChg chg="mod">
          <ac:chgData name="Simone Smith" userId="a8ba8e37-5bb5-48dd-a73e-92e2ebd3b3a6" providerId="ADAL" clId="{97B2080B-C13F-489D-BFB7-704F634EDF1F}" dt="2023-06-06T10:30:23.160" v="4119" actId="108"/>
          <ac:spMkLst>
            <pc:docMk/>
            <pc:sldMk cId="320653389" sldId="257"/>
            <ac:spMk id="5" creationId="{47BF665D-6B07-4646-E51C-CFDDCC56E18A}"/>
          </ac:spMkLst>
        </pc:spChg>
        <pc:spChg chg="add mod">
          <ac:chgData name="Simone Smith" userId="a8ba8e37-5bb5-48dd-a73e-92e2ebd3b3a6" providerId="ADAL" clId="{97B2080B-C13F-489D-BFB7-704F634EDF1F}" dt="2023-06-06T10:30:14.809" v="4112" actId="108"/>
          <ac:spMkLst>
            <pc:docMk/>
            <pc:sldMk cId="320653389" sldId="257"/>
            <ac:spMk id="6" creationId="{C10EB1F7-C04C-5B14-8AC7-EB4CCEBAD831}"/>
          </ac:spMkLst>
        </pc:spChg>
        <pc:spChg chg="mod">
          <ac:chgData name="Simone Smith" userId="a8ba8e37-5bb5-48dd-a73e-92e2ebd3b3a6" providerId="ADAL" clId="{97B2080B-C13F-489D-BFB7-704F634EDF1F}" dt="2023-06-06T10:31:22.351" v="4155" actId="1036"/>
          <ac:spMkLst>
            <pc:docMk/>
            <pc:sldMk cId="320653389" sldId="257"/>
            <ac:spMk id="7" creationId="{8A1481D3-3C1A-4FA6-B675-E2B6F30B95B8}"/>
          </ac:spMkLst>
        </pc:spChg>
        <pc:spChg chg="mod">
          <ac:chgData name="Simone Smith" userId="a8ba8e37-5bb5-48dd-a73e-92e2ebd3b3a6" providerId="ADAL" clId="{97B2080B-C13F-489D-BFB7-704F634EDF1F}" dt="2023-06-06T10:31:14.052" v="4139" actId="108"/>
          <ac:spMkLst>
            <pc:docMk/>
            <pc:sldMk cId="320653389" sldId="257"/>
            <ac:spMk id="8" creationId="{382081D8-FAB8-8F52-C919-277023A8477C}"/>
          </ac:spMkLst>
        </pc:spChg>
        <pc:spChg chg="mod">
          <ac:chgData name="Simone Smith" userId="a8ba8e37-5bb5-48dd-a73e-92e2ebd3b3a6" providerId="ADAL" clId="{97B2080B-C13F-489D-BFB7-704F634EDF1F}" dt="2023-06-06T10:30:03.971" v="4108" actId="208"/>
          <ac:spMkLst>
            <pc:docMk/>
            <pc:sldMk cId="320653389" sldId="257"/>
            <ac:spMk id="9" creationId="{7DB4B005-0593-4FA4-8A99-0EEE7F4D82D8}"/>
          </ac:spMkLst>
        </pc:spChg>
        <pc:spChg chg="mod">
          <ac:chgData name="Simone Smith" userId="a8ba8e37-5bb5-48dd-a73e-92e2ebd3b3a6" providerId="ADAL" clId="{97B2080B-C13F-489D-BFB7-704F634EDF1F}" dt="2023-06-06T10:30:03.971" v="4108" actId="208"/>
          <ac:spMkLst>
            <pc:docMk/>
            <pc:sldMk cId="320653389" sldId="257"/>
            <ac:spMk id="10" creationId="{0E65CC12-AC3D-4064-867E-67E36422C873}"/>
          </ac:spMkLst>
        </pc:spChg>
        <pc:spChg chg="add mod">
          <ac:chgData name="Simone Smith" userId="a8ba8e37-5bb5-48dd-a73e-92e2ebd3b3a6" providerId="ADAL" clId="{97B2080B-C13F-489D-BFB7-704F634EDF1F}" dt="2023-06-06T10:31:07.207" v="4133" actId="108"/>
          <ac:spMkLst>
            <pc:docMk/>
            <pc:sldMk cId="320653389" sldId="257"/>
            <ac:spMk id="11" creationId="{25EE7BF7-2C15-EAA8-4C3F-D26283071E4B}"/>
          </ac:spMkLst>
        </pc:spChg>
        <pc:spChg chg="mod">
          <ac:chgData name="Simone Smith" userId="a8ba8e37-5bb5-48dd-a73e-92e2ebd3b3a6" providerId="ADAL" clId="{97B2080B-C13F-489D-BFB7-704F634EDF1F}" dt="2023-06-06T10:30:13.156" v="4111" actId="108"/>
          <ac:spMkLst>
            <pc:docMk/>
            <pc:sldMk cId="320653389" sldId="257"/>
            <ac:spMk id="12" creationId="{D71368D2-51FE-4C0C-B8C8-EA97277BA67C}"/>
          </ac:spMkLst>
        </pc:spChg>
        <pc:spChg chg="mod">
          <ac:chgData name="Simone Smith" userId="a8ba8e37-5bb5-48dd-a73e-92e2ebd3b3a6" providerId="ADAL" clId="{97B2080B-C13F-489D-BFB7-704F634EDF1F}" dt="2023-06-06T10:30:09.718" v="4109" actId="108"/>
          <ac:spMkLst>
            <pc:docMk/>
            <pc:sldMk cId="320653389" sldId="257"/>
            <ac:spMk id="13" creationId="{8B607856-520F-4129-A40B-DF7A4AD06DB0}"/>
          </ac:spMkLst>
        </pc:spChg>
        <pc:spChg chg="mod">
          <ac:chgData name="Simone Smith" userId="a8ba8e37-5bb5-48dd-a73e-92e2ebd3b3a6" providerId="ADAL" clId="{97B2080B-C13F-489D-BFB7-704F634EDF1F}" dt="2023-06-06T10:30:11.375" v="4110" actId="108"/>
          <ac:spMkLst>
            <pc:docMk/>
            <pc:sldMk cId="320653389" sldId="257"/>
            <ac:spMk id="14" creationId="{5FCB55D6-49AB-4886-8476-297073925E38}"/>
          </ac:spMkLst>
        </pc:spChg>
        <pc:spChg chg="mod">
          <ac:chgData name="Simone Smith" userId="a8ba8e37-5bb5-48dd-a73e-92e2ebd3b3a6" providerId="ADAL" clId="{97B2080B-C13F-489D-BFB7-704F634EDF1F}" dt="2023-06-06T10:30:15.695" v="4113" actId="108"/>
          <ac:spMkLst>
            <pc:docMk/>
            <pc:sldMk cId="320653389" sldId="257"/>
            <ac:spMk id="15" creationId="{BB3B2A29-0DF6-49C3-BE00-205E77298286}"/>
          </ac:spMkLst>
        </pc:spChg>
        <pc:spChg chg="mod">
          <ac:chgData name="Simone Smith" userId="a8ba8e37-5bb5-48dd-a73e-92e2ebd3b3a6" providerId="ADAL" clId="{97B2080B-C13F-489D-BFB7-704F634EDF1F}" dt="2023-06-06T10:30:16.769" v="4114" actId="108"/>
          <ac:spMkLst>
            <pc:docMk/>
            <pc:sldMk cId="320653389" sldId="257"/>
            <ac:spMk id="16" creationId="{E5BEBCDF-1FCE-4274-B35E-9AF56BDB8756}"/>
          </ac:spMkLst>
        </pc:spChg>
        <pc:spChg chg="mod">
          <ac:chgData name="Simone Smith" userId="a8ba8e37-5bb5-48dd-a73e-92e2ebd3b3a6" providerId="ADAL" clId="{97B2080B-C13F-489D-BFB7-704F634EDF1F}" dt="2023-06-06T10:30:18.652" v="4115" actId="108"/>
          <ac:spMkLst>
            <pc:docMk/>
            <pc:sldMk cId="320653389" sldId="257"/>
            <ac:spMk id="17" creationId="{D23F28D1-17AF-45AF-837D-A5A71A8A7AF1}"/>
          </ac:spMkLst>
        </pc:spChg>
        <pc:spChg chg="mod">
          <ac:chgData name="Simone Smith" userId="a8ba8e37-5bb5-48dd-a73e-92e2ebd3b3a6" providerId="ADAL" clId="{97B2080B-C13F-489D-BFB7-704F634EDF1F}" dt="2023-06-06T10:30:19.650" v="4116" actId="108"/>
          <ac:spMkLst>
            <pc:docMk/>
            <pc:sldMk cId="320653389" sldId="257"/>
            <ac:spMk id="18" creationId="{BE25CFC1-1922-4B4F-B649-BA3EB62C4F52}"/>
          </ac:spMkLst>
        </pc:spChg>
        <pc:spChg chg="mod">
          <ac:chgData name="Simone Smith" userId="a8ba8e37-5bb5-48dd-a73e-92e2ebd3b3a6" providerId="ADAL" clId="{97B2080B-C13F-489D-BFB7-704F634EDF1F}" dt="2023-06-06T10:30:21.592" v="4118" actId="108"/>
          <ac:spMkLst>
            <pc:docMk/>
            <pc:sldMk cId="320653389" sldId="257"/>
            <ac:spMk id="19" creationId="{82D53C98-6222-4D00-BC9B-F67A50F55E9B}"/>
          </ac:spMkLst>
        </pc:spChg>
        <pc:spChg chg="mod">
          <ac:chgData name="Simone Smith" userId="a8ba8e37-5bb5-48dd-a73e-92e2ebd3b3a6" providerId="ADAL" clId="{97B2080B-C13F-489D-BFB7-704F634EDF1F}" dt="2023-06-06T10:31:11.609" v="4137" actId="108"/>
          <ac:spMkLst>
            <pc:docMk/>
            <pc:sldMk cId="320653389" sldId="257"/>
            <ac:spMk id="29" creationId="{1BEBBE78-2C89-42B8-AE39-C5D22D2FE5F0}"/>
          </ac:spMkLst>
        </pc:spChg>
        <pc:spChg chg="mod">
          <ac:chgData name="Simone Smith" userId="a8ba8e37-5bb5-48dd-a73e-92e2ebd3b3a6" providerId="ADAL" clId="{97B2080B-C13F-489D-BFB7-704F634EDF1F}" dt="2023-06-06T10:31:06.248" v="4132" actId="108"/>
          <ac:spMkLst>
            <pc:docMk/>
            <pc:sldMk cId="320653389" sldId="257"/>
            <ac:spMk id="30" creationId="{AACE6C0F-BC7B-4EB2-AAB4-78C36AD73E5F}"/>
          </ac:spMkLst>
        </pc:spChg>
        <pc:spChg chg="mod">
          <ac:chgData name="Simone Smith" userId="a8ba8e37-5bb5-48dd-a73e-92e2ebd3b3a6" providerId="ADAL" clId="{97B2080B-C13F-489D-BFB7-704F634EDF1F}" dt="2023-06-06T10:31:05.286" v="4131" actId="108"/>
          <ac:spMkLst>
            <pc:docMk/>
            <pc:sldMk cId="320653389" sldId="257"/>
            <ac:spMk id="31" creationId="{99FC938A-E0C4-47B5-A0F3-E7F370ECAA68}"/>
          </ac:spMkLst>
        </pc:spChg>
        <pc:spChg chg="mod">
          <ac:chgData name="Simone Smith" userId="a8ba8e37-5bb5-48dd-a73e-92e2ebd3b3a6" providerId="ADAL" clId="{97B2080B-C13F-489D-BFB7-704F634EDF1F}" dt="2023-06-06T10:30:59.601" v="4127" actId="108"/>
          <ac:spMkLst>
            <pc:docMk/>
            <pc:sldMk cId="320653389" sldId="257"/>
            <ac:spMk id="32" creationId="{F9116514-CA51-4FA4-BA66-465AAB3A911E}"/>
          </ac:spMkLst>
        </pc:spChg>
        <pc:spChg chg="mod">
          <ac:chgData name="Simone Smith" userId="a8ba8e37-5bb5-48dd-a73e-92e2ebd3b3a6" providerId="ADAL" clId="{97B2080B-C13F-489D-BFB7-704F634EDF1F}" dt="2023-06-06T10:30:54.251" v="4126" actId="208"/>
          <ac:spMkLst>
            <pc:docMk/>
            <pc:sldMk cId="320653389" sldId="257"/>
            <ac:spMk id="33" creationId="{63456C28-AFD9-44FD-99FE-0BA5E14D5B7E}"/>
          </ac:spMkLst>
        </pc:spChg>
        <pc:spChg chg="mod">
          <ac:chgData name="Simone Smith" userId="a8ba8e37-5bb5-48dd-a73e-92e2ebd3b3a6" providerId="ADAL" clId="{97B2080B-C13F-489D-BFB7-704F634EDF1F}" dt="2023-06-06T10:31:00.951" v="4128" actId="108"/>
          <ac:spMkLst>
            <pc:docMk/>
            <pc:sldMk cId="320653389" sldId="257"/>
            <ac:spMk id="34" creationId="{2757DFA2-E9AD-4198-A2A0-96381725BFB4}"/>
          </ac:spMkLst>
        </pc:spChg>
        <pc:spChg chg="mod">
          <ac:chgData name="Simone Smith" userId="a8ba8e37-5bb5-48dd-a73e-92e2ebd3b3a6" providerId="ADAL" clId="{97B2080B-C13F-489D-BFB7-704F634EDF1F}" dt="2023-06-06T10:31:03.460" v="4130" actId="108"/>
          <ac:spMkLst>
            <pc:docMk/>
            <pc:sldMk cId="320653389" sldId="257"/>
            <ac:spMk id="35" creationId="{92AF20DF-E932-40D7-985C-40606476569E}"/>
          </ac:spMkLst>
        </pc:spChg>
        <pc:spChg chg="mod">
          <ac:chgData name="Simone Smith" userId="a8ba8e37-5bb5-48dd-a73e-92e2ebd3b3a6" providerId="ADAL" clId="{97B2080B-C13F-489D-BFB7-704F634EDF1F}" dt="2023-06-06T10:31:10.625" v="4136" actId="108"/>
          <ac:spMkLst>
            <pc:docMk/>
            <pc:sldMk cId="320653389" sldId="257"/>
            <ac:spMk id="36" creationId="{2D75ED29-4E6F-4EA2-990E-F3C89CD2D841}"/>
          </ac:spMkLst>
        </pc:spChg>
        <pc:spChg chg="mod">
          <ac:chgData name="Simone Smith" userId="a8ba8e37-5bb5-48dd-a73e-92e2ebd3b3a6" providerId="ADAL" clId="{97B2080B-C13F-489D-BFB7-704F634EDF1F}" dt="2023-06-06T10:31:09.639" v="4135" actId="108"/>
          <ac:spMkLst>
            <pc:docMk/>
            <pc:sldMk cId="320653389" sldId="257"/>
            <ac:spMk id="37" creationId="{EA4EC90E-8EBB-40E3-B33E-BCB443E70F30}"/>
          </ac:spMkLst>
        </pc:spChg>
        <pc:spChg chg="mod">
          <ac:chgData name="Simone Smith" userId="a8ba8e37-5bb5-48dd-a73e-92e2ebd3b3a6" providerId="ADAL" clId="{97B2080B-C13F-489D-BFB7-704F634EDF1F}" dt="2023-06-06T10:31:08.330" v="4134" actId="108"/>
          <ac:spMkLst>
            <pc:docMk/>
            <pc:sldMk cId="320653389" sldId="257"/>
            <ac:spMk id="38" creationId="{4531C5E6-D43C-4880-9112-71A45A7E5ED6}"/>
          </ac:spMkLst>
        </pc:spChg>
        <pc:spChg chg="mod">
          <ac:chgData name="Simone Smith" userId="a8ba8e37-5bb5-48dd-a73e-92e2ebd3b3a6" providerId="ADAL" clId="{97B2080B-C13F-489D-BFB7-704F634EDF1F}" dt="2023-06-06T10:31:12.951" v="4138" actId="108"/>
          <ac:spMkLst>
            <pc:docMk/>
            <pc:sldMk cId="320653389" sldId="257"/>
            <ac:spMk id="40" creationId="{A1A2E6C9-6661-4505-9B22-B7AB3C8A39C3}"/>
          </ac:spMkLst>
        </pc:spChg>
        <pc:spChg chg="mod">
          <ac:chgData name="Simone Smith" userId="a8ba8e37-5bb5-48dd-a73e-92e2ebd3b3a6" providerId="ADAL" clId="{97B2080B-C13F-489D-BFB7-704F634EDF1F}" dt="2023-06-06T10:30:45.962" v="4124" actId="12"/>
          <ac:spMkLst>
            <pc:docMk/>
            <pc:sldMk cId="320653389" sldId="257"/>
            <ac:spMk id="41" creationId="{6CABE9CA-BAFE-485C-281A-B66AE71B851F}"/>
          </ac:spMkLst>
        </pc:spChg>
        <pc:spChg chg="mod">
          <ac:chgData name="Simone Smith" userId="a8ba8e37-5bb5-48dd-a73e-92e2ebd3b3a6" providerId="ADAL" clId="{97B2080B-C13F-489D-BFB7-704F634EDF1F}" dt="2023-06-06T10:30:40.744" v="4123" actId="12"/>
          <ac:spMkLst>
            <pc:docMk/>
            <pc:sldMk cId="320653389" sldId="257"/>
            <ac:spMk id="42" creationId="{E900413A-087E-DF1F-9B2B-90DBB890BE75}"/>
          </ac:spMkLst>
        </pc:spChg>
        <pc:spChg chg="mod">
          <ac:chgData name="Simone Smith" userId="a8ba8e37-5bb5-48dd-a73e-92e2ebd3b3a6" providerId="ADAL" clId="{97B2080B-C13F-489D-BFB7-704F634EDF1F}" dt="2023-06-06T10:31:15.200" v="4140" actId="108"/>
          <ac:spMkLst>
            <pc:docMk/>
            <pc:sldMk cId="320653389" sldId="257"/>
            <ac:spMk id="43" creationId="{09AC9426-8520-7364-EBA7-FC5290E7416C}"/>
          </ac:spMkLst>
        </pc:spChg>
        <pc:spChg chg="mod">
          <ac:chgData name="Simone Smith" userId="a8ba8e37-5bb5-48dd-a73e-92e2ebd3b3a6" providerId="ADAL" clId="{97B2080B-C13F-489D-BFB7-704F634EDF1F}" dt="2023-06-06T10:31:16.240" v="4141" actId="108"/>
          <ac:spMkLst>
            <pc:docMk/>
            <pc:sldMk cId="320653389" sldId="257"/>
            <ac:spMk id="44" creationId="{0EBE019A-6445-8336-D809-B092EF7FF054}"/>
          </ac:spMkLst>
        </pc:spChg>
      </pc:sldChg>
      <pc:sldChg chg="add del">
        <pc:chgData name="Simone Smith" userId="a8ba8e37-5bb5-48dd-a73e-92e2ebd3b3a6" providerId="ADAL" clId="{97B2080B-C13F-489D-BFB7-704F634EDF1F}" dt="2023-06-06T07:34:10.826" v="411" actId="47"/>
        <pc:sldMkLst>
          <pc:docMk/>
          <pc:sldMk cId="498231174" sldId="257"/>
        </pc:sldMkLst>
      </pc:sldChg>
      <pc:sldChg chg="addSp delSp modSp new del mod">
        <pc:chgData name="Simone Smith" userId="a8ba8e37-5bb5-48dd-a73e-92e2ebd3b3a6" providerId="ADAL" clId="{97B2080B-C13F-489D-BFB7-704F634EDF1F}" dt="2023-06-06T07:59:25.979" v="2605" actId="47"/>
        <pc:sldMkLst>
          <pc:docMk/>
          <pc:sldMk cId="1414325582" sldId="257"/>
        </pc:sldMkLst>
        <pc:spChg chg="del">
          <ac:chgData name="Simone Smith" userId="a8ba8e37-5bb5-48dd-a73e-92e2ebd3b3a6" providerId="ADAL" clId="{97B2080B-C13F-489D-BFB7-704F634EDF1F}" dt="2023-06-06T07:41:58.688" v="1255" actId="478"/>
          <ac:spMkLst>
            <pc:docMk/>
            <pc:sldMk cId="1414325582" sldId="257"/>
            <ac:spMk id="2" creationId="{D41714A3-3083-D78F-2F92-CC4FB4CC1CC6}"/>
          </ac:spMkLst>
        </pc:spChg>
        <pc:spChg chg="del">
          <ac:chgData name="Simone Smith" userId="a8ba8e37-5bb5-48dd-a73e-92e2ebd3b3a6" providerId="ADAL" clId="{97B2080B-C13F-489D-BFB7-704F634EDF1F}" dt="2023-06-06T07:41:56.678" v="1254" actId="478"/>
          <ac:spMkLst>
            <pc:docMk/>
            <pc:sldMk cId="1414325582" sldId="257"/>
            <ac:spMk id="3" creationId="{E770CA02-4649-917A-0CCD-C73361F378C7}"/>
          </ac:spMkLst>
        </pc:spChg>
        <pc:spChg chg="add mod">
          <ac:chgData name="Simone Smith" userId="a8ba8e37-5bb5-48dd-a73e-92e2ebd3b3a6" providerId="ADAL" clId="{97B2080B-C13F-489D-BFB7-704F634EDF1F}" dt="2023-06-06T07:42:09.560" v="1257"/>
          <ac:spMkLst>
            <pc:docMk/>
            <pc:sldMk cId="1414325582" sldId="257"/>
            <ac:spMk id="4" creationId="{435A3C57-A08F-A39C-EF43-ECFBDDC1921E}"/>
          </ac:spMkLst>
        </pc:spChg>
        <pc:spChg chg="add mod">
          <ac:chgData name="Simone Smith" userId="a8ba8e37-5bb5-48dd-a73e-92e2ebd3b3a6" providerId="ADAL" clId="{97B2080B-C13F-489D-BFB7-704F634EDF1F}" dt="2023-06-06T07:42:09.560" v="1257"/>
          <ac:spMkLst>
            <pc:docMk/>
            <pc:sldMk cId="1414325582" sldId="257"/>
            <ac:spMk id="5" creationId="{FCD321F4-4689-3C89-91DB-12F79036AA59}"/>
          </ac:spMkLst>
        </pc:spChg>
        <pc:spChg chg="add mod">
          <ac:chgData name="Simone Smith" userId="a8ba8e37-5bb5-48dd-a73e-92e2ebd3b3a6" providerId="ADAL" clId="{97B2080B-C13F-489D-BFB7-704F634EDF1F}" dt="2023-06-06T07:42:09.560" v="1257"/>
          <ac:spMkLst>
            <pc:docMk/>
            <pc:sldMk cId="1414325582" sldId="257"/>
            <ac:spMk id="6" creationId="{586212A6-C294-F5B3-5326-57CEFA8A2362}"/>
          </ac:spMkLst>
        </pc:spChg>
        <pc:spChg chg="add mod">
          <ac:chgData name="Simone Smith" userId="a8ba8e37-5bb5-48dd-a73e-92e2ebd3b3a6" providerId="ADAL" clId="{97B2080B-C13F-489D-BFB7-704F634EDF1F}" dt="2023-06-06T07:42:09.560" v="1257"/>
          <ac:spMkLst>
            <pc:docMk/>
            <pc:sldMk cId="1414325582" sldId="257"/>
            <ac:spMk id="7" creationId="{69BB5B5D-5ED2-0678-8F74-C75BCBA25EAF}"/>
          </ac:spMkLst>
        </pc:spChg>
        <pc:spChg chg="add mod">
          <ac:chgData name="Simone Smith" userId="a8ba8e37-5bb5-48dd-a73e-92e2ebd3b3a6" providerId="ADAL" clId="{97B2080B-C13F-489D-BFB7-704F634EDF1F}" dt="2023-06-06T07:42:09.560" v="1257"/>
          <ac:spMkLst>
            <pc:docMk/>
            <pc:sldMk cId="1414325582" sldId="257"/>
            <ac:spMk id="8" creationId="{604F2306-6B4C-78E8-D965-F219C10FB82A}"/>
          </ac:spMkLst>
        </pc:spChg>
        <pc:spChg chg="add mod">
          <ac:chgData name="Simone Smith" userId="a8ba8e37-5bb5-48dd-a73e-92e2ebd3b3a6" providerId="ADAL" clId="{97B2080B-C13F-489D-BFB7-704F634EDF1F}" dt="2023-06-06T07:42:09.560" v="1257"/>
          <ac:spMkLst>
            <pc:docMk/>
            <pc:sldMk cId="1414325582" sldId="257"/>
            <ac:spMk id="9" creationId="{E0056BBE-2CE6-6FEA-DCB9-02533F85ED69}"/>
          </ac:spMkLst>
        </pc:spChg>
        <pc:spChg chg="add mod">
          <ac:chgData name="Simone Smith" userId="a8ba8e37-5bb5-48dd-a73e-92e2ebd3b3a6" providerId="ADAL" clId="{97B2080B-C13F-489D-BFB7-704F634EDF1F}" dt="2023-06-06T07:42:09.560" v="1257"/>
          <ac:spMkLst>
            <pc:docMk/>
            <pc:sldMk cId="1414325582" sldId="257"/>
            <ac:spMk id="10" creationId="{882A2365-5A76-11C0-3502-984346DFAC61}"/>
          </ac:spMkLst>
        </pc:spChg>
        <pc:spChg chg="add mod">
          <ac:chgData name="Simone Smith" userId="a8ba8e37-5bb5-48dd-a73e-92e2ebd3b3a6" providerId="ADAL" clId="{97B2080B-C13F-489D-BFB7-704F634EDF1F}" dt="2023-06-06T07:42:09.560" v="1257"/>
          <ac:spMkLst>
            <pc:docMk/>
            <pc:sldMk cId="1414325582" sldId="257"/>
            <ac:spMk id="11" creationId="{3D14ED05-4BFC-71EA-BEF3-7A7664FCA808}"/>
          </ac:spMkLst>
        </pc:spChg>
        <pc:spChg chg="add mod">
          <ac:chgData name="Simone Smith" userId="a8ba8e37-5bb5-48dd-a73e-92e2ebd3b3a6" providerId="ADAL" clId="{97B2080B-C13F-489D-BFB7-704F634EDF1F}" dt="2023-06-06T07:42:09.560" v="1257"/>
          <ac:spMkLst>
            <pc:docMk/>
            <pc:sldMk cId="1414325582" sldId="257"/>
            <ac:spMk id="12" creationId="{445B6F94-34EE-9620-EE1F-A9BD1DDC62C8}"/>
          </ac:spMkLst>
        </pc:spChg>
      </pc:sldChg>
      <pc:sldChg chg="modSp add mod">
        <pc:chgData name="Simone Smith" userId="a8ba8e37-5bb5-48dd-a73e-92e2ebd3b3a6" providerId="ADAL" clId="{97B2080B-C13F-489D-BFB7-704F634EDF1F}" dt="2023-06-06T10:33:03.151" v="4198" actId="1035"/>
        <pc:sldMkLst>
          <pc:docMk/>
          <pc:sldMk cId="2469935573" sldId="258"/>
        </pc:sldMkLst>
        <pc:spChg chg="mod">
          <ac:chgData name="Simone Smith" userId="a8ba8e37-5bb5-48dd-a73e-92e2ebd3b3a6" providerId="ADAL" clId="{97B2080B-C13F-489D-BFB7-704F634EDF1F}" dt="2023-06-06T10:32:11.858" v="4166" actId="108"/>
          <ac:spMkLst>
            <pc:docMk/>
            <pc:sldMk cId="2469935573" sldId="258"/>
            <ac:spMk id="3" creationId="{1901FECF-10F5-3745-B2F8-3E418C6AF068}"/>
          </ac:spMkLst>
        </pc:spChg>
        <pc:spChg chg="mod">
          <ac:chgData name="Simone Smith" userId="a8ba8e37-5bb5-48dd-a73e-92e2ebd3b3a6" providerId="ADAL" clId="{97B2080B-C13F-489D-BFB7-704F634EDF1F}" dt="2023-06-06T10:32:15.029" v="4169" actId="108"/>
          <ac:spMkLst>
            <pc:docMk/>
            <pc:sldMk cId="2469935573" sldId="258"/>
            <ac:spMk id="4" creationId="{6FD53AA0-5366-DF42-19D2-40A11493608E}"/>
          </ac:spMkLst>
        </pc:spChg>
        <pc:spChg chg="mod">
          <ac:chgData name="Simone Smith" userId="a8ba8e37-5bb5-48dd-a73e-92e2ebd3b3a6" providerId="ADAL" clId="{97B2080B-C13F-489D-BFB7-704F634EDF1F}" dt="2023-06-06T10:32:14.182" v="4168" actId="108"/>
          <ac:spMkLst>
            <pc:docMk/>
            <pc:sldMk cId="2469935573" sldId="258"/>
            <ac:spMk id="5" creationId="{47BF665D-6B07-4646-E51C-CFDDCC56E18A}"/>
          </ac:spMkLst>
        </pc:spChg>
        <pc:spChg chg="mod">
          <ac:chgData name="Simone Smith" userId="a8ba8e37-5bb5-48dd-a73e-92e2ebd3b3a6" providerId="ADAL" clId="{97B2080B-C13F-489D-BFB7-704F634EDF1F}" dt="2023-06-06T10:32:06.888" v="4161" actId="108"/>
          <ac:spMkLst>
            <pc:docMk/>
            <pc:sldMk cId="2469935573" sldId="258"/>
            <ac:spMk id="6" creationId="{C10EB1F7-C04C-5B14-8AC7-EB4CCEBAD831}"/>
          </ac:spMkLst>
        </pc:spChg>
        <pc:spChg chg="mod">
          <ac:chgData name="Simone Smith" userId="a8ba8e37-5bb5-48dd-a73e-92e2ebd3b3a6" providerId="ADAL" clId="{97B2080B-C13F-489D-BFB7-704F634EDF1F}" dt="2023-06-06T10:33:03.151" v="4198" actId="1035"/>
          <ac:spMkLst>
            <pc:docMk/>
            <pc:sldMk cId="2469935573" sldId="258"/>
            <ac:spMk id="7" creationId="{8A1481D3-3C1A-4FA6-B675-E2B6F30B95B8}"/>
          </ac:spMkLst>
        </pc:spChg>
        <pc:spChg chg="mod">
          <ac:chgData name="Simone Smith" userId="a8ba8e37-5bb5-48dd-a73e-92e2ebd3b3a6" providerId="ADAL" clId="{97B2080B-C13F-489D-BFB7-704F634EDF1F}" dt="2023-06-06T10:32:53.301" v="4186" actId="108"/>
          <ac:spMkLst>
            <pc:docMk/>
            <pc:sldMk cId="2469935573" sldId="258"/>
            <ac:spMk id="8" creationId="{382081D8-FAB8-8F52-C919-277023A8477C}"/>
          </ac:spMkLst>
        </pc:spChg>
        <pc:spChg chg="mod">
          <ac:chgData name="Simone Smith" userId="a8ba8e37-5bb5-48dd-a73e-92e2ebd3b3a6" providerId="ADAL" clId="{97B2080B-C13F-489D-BFB7-704F634EDF1F}" dt="2023-06-06T10:31:54.889" v="4156" actId="208"/>
          <ac:spMkLst>
            <pc:docMk/>
            <pc:sldMk cId="2469935573" sldId="258"/>
            <ac:spMk id="9" creationId="{7DB4B005-0593-4FA4-8A99-0EEE7F4D82D8}"/>
          </ac:spMkLst>
        </pc:spChg>
        <pc:spChg chg="mod">
          <ac:chgData name="Simone Smith" userId="a8ba8e37-5bb5-48dd-a73e-92e2ebd3b3a6" providerId="ADAL" clId="{97B2080B-C13F-489D-BFB7-704F634EDF1F}" dt="2023-06-06T10:32:00.826" v="4157" actId="108"/>
          <ac:spMkLst>
            <pc:docMk/>
            <pc:sldMk cId="2469935573" sldId="258"/>
            <ac:spMk id="10" creationId="{0E65CC12-AC3D-4064-867E-67E36422C873}"/>
          </ac:spMkLst>
        </pc:spChg>
        <pc:spChg chg="mod">
          <ac:chgData name="Simone Smith" userId="a8ba8e37-5bb5-48dd-a73e-92e2ebd3b3a6" providerId="ADAL" clId="{97B2080B-C13F-489D-BFB7-704F634EDF1F}" dt="2023-06-06T10:32:47.991" v="4181" actId="108"/>
          <ac:spMkLst>
            <pc:docMk/>
            <pc:sldMk cId="2469935573" sldId="258"/>
            <ac:spMk id="11" creationId="{25EE7BF7-2C15-EAA8-4C3F-D26283071E4B}"/>
          </ac:spMkLst>
        </pc:spChg>
        <pc:spChg chg="mod">
          <ac:chgData name="Simone Smith" userId="a8ba8e37-5bb5-48dd-a73e-92e2ebd3b3a6" providerId="ADAL" clId="{97B2080B-C13F-489D-BFB7-704F634EDF1F}" dt="2023-06-06T10:32:05.029" v="4160" actId="108"/>
          <ac:spMkLst>
            <pc:docMk/>
            <pc:sldMk cId="2469935573" sldId="258"/>
            <ac:spMk id="12" creationId="{D71368D2-51FE-4C0C-B8C8-EA97277BA67C}"/>
          </ac:spMkLst>
        </pc:spChg>
        <pc:spChg chg="mod">
          <ac:chgData name="Simone Smith" userId="a8ba8e37-5bb5-48dd-a73e-92e2ebd3b3a6" providerId="ADAL" clId="{97B2080B-C13F-489D-BFB7-704F634EDF1F}" dt="2023-06-06T10:32:01.737" v="4158" actId="108"/>
          <ac:spMkLst>
            <pc:docMk/>
            <pc:sldMk cId="2469935573" sldId="258"/>
            <ac:spMk id="13" creationId="{8B607856-520F-4129-A40B-DF7A4AD06DB0}"/>
          </ac:spMkLst>
        </pc:spChg>
        <pc:spChg chg="mod">
          <ac:chgData name="Simone Smith" userId="a8ba8e37-5bb5-48dd-a73e-92e2ebd3b3a6" providerId="ADAL" clId="{97B2080B-C13F-489D-BFB7-704F634EDF1F}" dt="2023-06-06T10:32:03.219" v="4159" actId="108"/>
          <ac:spMkLst>
            <pc:docMk/>
            <pc:sldMk cId="2469935573" sldId="258"/>
            <ac:spMk id="14" creationId="{5FCB55D6-49AB-4886-8476-297073925E38}"/>
          </ac:spMkLst>
        </pc:spChg>
        <pc:spChg chg="mod">
          <ac:chgData name="Simone Smith" userId="a8ba8e37-5bb5-48dd-a73e-92e2ebd3b3a6" providerId="ADAL" clId="{97B2080B-C13F-489D-BFB7-704F634EDF1F}" dt="2023-06-06T10:32:07.651" v="4162" actId="108"/>
          <ac:spMkLst>
            <pc:docMk/>
            <pc:sldMk cId="2469935573" sldId="258"/>
            <ac:spMk id="15" creationId="{BB3B2A29-0DF6-49C3-BE00-205E77298286}"/>
          </ac:spMkLst>
        </pc:spChg>
        <pc:spChg chg="mod">
          <ac:chgData name="Simone Smith" userId="a8ba8e37-5bb5-48dd-a73e-92e2ebd3b3a6" providerId="ADAL" clId="{97B2080B-C13F-489D-BFB7-704F634EDF1F}" dt="2023-06-06T10:32:08.520" v="4163" actId="108"/>
          <ac:spMkLst>
            <pc:docMk/>
            <pc:sldMk cId="2469935573" sldId="258"/>
            <ac:spMk id="16" creationId="{E5BEBCDF-1FCE-4274-B35E-9AF56BDB8756}"/>
          </ac:spMkLst>
        </pc:spChg>
        <pc:spChg chg="mod">
          <ac:chgData name="Simone Smith" userId="a8ba8e37-5bb5-48dd-a73e-92e2ebd3b3a6" providerId="ADAL" clId="{97B2080B-C13F-489D-BFB7-704F634EDF1F}" dt="2023-06-06T10:32:09.629" v="4164" actId="108"/>
          <ac:spMkLst>
            <pc:docMk/>
            <pc:sldMk cId="2469935573" sldId="258"/>
            <ac:spMk id="17" creationId="{D23F28D1-17AF-45AF-837D-A5A71A8A7AF1}"/>
          </ac:spMkLst>
        </pc:spChg>
        <pc:spChg chg="mod">
          <ac:chgData name="Simone Smith" userId="a8ba8e37-5bb5-48dd-a73e-92e2ebd3b3a6" providerId="ADAL" clId="{97B2080B-C13F-489D-BFB7-704F634EDF1F}" dt="2023-06-06T10:32:10.663" v="4165" actId="108"/>
          <ac:spMkLst>
            <pc:docMk/>
            <pc:sldMk cId="2469935573" sldId="258"/>
            <ac:spMk id="18" creationId="{BE25CFC1-1922-4B4F-B649-BA3EB62C4F52}"/>
          </ac:spMkLst>
        </pc:spChg>
        <pc:spChg chg="mod">
          <ac:chgData name="Simone Smith" userId="a8ba8e37-5bb5-48dd-a73e-92e2ebd3b3a6" providerId="ADAL" clId="{97B2080B-C13F-489D-BFB7-704F634EDF1F}" dt="2023-06-06T10:32:12.779" v="4167" actId="108"/>
          <ac:spMkLst>
            <pc:docMk/>
            <pc:sldMk cId="2469935573" sldId="258"/>
            <ac:spMk id="19" creationId="{82D53C98-6222-4D00-BC9B-F67A50F55E9B}"/>
          </ac:spMkLst>
        </pc:spChg>
        <pc:spChg chg="mod">
          <ac:chgData name="Simone Smith" userId="a8ba8e37-5bb5-48dd-a73e-92e2ebd3b3a6" providerId="ADAL" clId="{97B2080B-C13F-489D-BFB7-704F634EDF1F}" dt="2023-06-06T10:32:51.502" v="4185" actId="108"/>
          <ac:spMkLst>
            <pc:docMk/>
            <pc:sldMk cId="2469935573" sldId="258"/>
            <ac:spMk id="29" creationId="{1BEBBE78-2C89-42B8-AE39-C5D22D2FE5F0}"/>
          </ac:spMkLst>
        </pc:spChg>
        <pc:spChg chg="mod">
          <ac:chgData name="Simone Smith" userId="a8ba8e37-5bb5-48dd-a73e-92e2ebd3b3a6" providerId="ADAL" clId="{97B2080B-C13F-489D-BFB7-704F634EDF1F}" dt="2023-06-06T10:32:47.086" v="4180" actId="108"/>
          <ac:spMkLst>
            <pc:docMk/>
            <pc:sldMk cId="2469935573" sldId="258"/>
            <ac:spMk id="30" creationId="{AACE6C0F-BC7B-4EB2-AAB4-78C36AD73E5F}"/>
          </ac:spMkLst>
        </pc:spChg>
        <pc:spChg chg="mod">
          <ac:chgData name="Simone Smith" userId="a8ba8e37-5bb5-48dd-a73e-92e2ebd3b3a6" providerId="ADAL" clId="{97B2080B-C13F-489D-BFB7-704F634EDF1F}" dt="2023-06-06T10:32:46.276" v="4179" actId="108"/>
          <ac:spMkLst>
            <pc:docMk/>
            <pc:sldMk cId="2469935573" sldId="258"/>
            <ac:spMk id="31" creationId="{99FC938A-E0C4-47B5-A0F3-E7F370ECAA68}"/>
          </ac:spMkLst>
        </pc:spChg>
        <pc:spChg chg="mod">
          <ac:chgData name="Simone Smith" userId="a8ba8e37-5bb5-48dd-a73e-92e2ebd3b3a6" providerId="ADAL" clId="{97B2080B-C13F-489D-BFB7-704F634EDF1F}" dt="2023-06-06T10:32:43.322" v="4176" actId="108"/>
          <ac:spMkLst>
            <pc:docMk/>
            <pc:sldMk cId="2469935573" sldId="258"/>
            <ac:spMk id="32" creationId="{F9116514-CA51-4FA4-BA66-465AAB3A911E}"/>
          </ac:spMkLst>
        </pc:spChg>
        <pc:spChg chg="mod">
          <ac:chgData name="Simone Smith" userId="a8ba8e37-5bb5-48dd-a73e-92e2ebd3b3a6" providerId="ADAL" clId="{97B2080B-C13F-489D-BFB7-704F634EDF1F}" dt="2023-06-06T10:32:38.958" v="4175" actId="208"/>
          <ac:spMkLst>
            <pc:docMk/>
            <pc:sldMk cId="2469935573" sldId="258"/>
            <ac:spMk id="33" creationId="{63456C28-AFD9-44FD-99FE-0BA5E14D5B7E}"/>
          </ac:spMkLst>
        </pc:spChg>
        <pc:spChg chg="mod">
          <ac:chgData name="Simone Smith" userId="a8ba8e37-5bb5-48dd-a73e-92e2ebd3b3a6" providerId="ADAL" clId="{97B2080B-C13F-489D-BFB7-704F634EDF1F}" dt="2023-06-06T10:32:44.357" v="4177" actId="108"/>
          <ac:spMkLst>
            <pc:docMk/>
            <pc:sldMk cId="2469935573" sldId="258"/>
            <ac:spMk id="34" creationId="{2757DFA2-E9AD-4198-A2A0-96381725BFB4}"/>
          </ac:spMkLst>
        </pc:spChg>
        <pc:spChg chg="mod">
          <ac:chgData name="Simone Smith" userId="a8ba8e37-5bb5-48dd-a73e-92e2ebd3b3a6" providerId="ADAL" clId="{97B2080B-C13F-489D-BFB7-704F634EDF1F}" dt="2023-06-06T10:32:45.214" v="4178" actId="108"/>
          <ac:spMkLst>
            <pc:docMk/>
            <pc:sldMk cId="2469935573" sldId="258"/>
            <ac:spMk id="35" creationId="{92AF20DF-E932-40D7-985C-40606476569E}"/>
          </ac:spMkLst>
        </pc:spChg>
        <pc:spChg chg="mod">
          <ac:chgData name="Simone Smith" userId="a8ba8e37-5bb5-48dd-a73e-92e2ebd3b3a6" providerId="ADAL" clId="{97B2080B-C13F-489D-BFB7-704F634EDF1F}" dt="2023-06-06T10:32:50.607" v="4184" actId="108"/>
          <ac:spMkLst>
            <pc:docMk/>
            <pc:sldMk cId="2469935573" sldId="258"/>
            <ac:spMk id="36" creationId="{2D75ED29-4E6F-4EA2-990E-F3C89CD2D841}"/>
          </ac:spMkLst>
        </pc:spChg>
        <pc:spChg chg="mod">
          <ac:chgData name="Simone Smith" userId="a8ba8e37-5bb5-48dd-a73e-92e2ebd3b3a6" providerId="ADAL" clId="{97B2080B-C13F-489D-BFB7-704F634EDF1F}" dt="2023-06-06T10:32:49.787" v="4183" actId="108"/>
          <ac:spMkLst>
            <pc:docMk/>
            <pc:sldMk cId="2469935573" sldId="258"/>
            <ac:spMk id="37" creationId="{EA4EC90E-8EBB-40E3-B33E-BCB443E70F30}"/>
          </ac:spMkLst>
        </pc:spChg>
        <pc:spChg chg="mod">
          <ac:chgData name="Simone Smith" userId="a8ba8e37-5bb5-48dd-a73e-92e2ebd3b3a6" providerId="ADAL" clId="{97B2080B-C13F-489D-BFB7-704F634EDF1F}" dt="2023-06-06T10:32:48.948" v="4182" actId="108"/>
          <ac:spMkLst>
            <pc:docMk/>
            <pc:sldMk cId="2469935573" sldId="258"/>
            <ac:spMk id="38" creationId="{4531C5E6-D43C-4880-9112-71A45A7E5ED6}"/>
          </ac:spMkLst>
        </pc:spChg>
        <pc:spChg chg="mod">
          <ac:chgData name="Simone Smith" userId="a8ba8e37-5bb5-48dd-a73e-92e2ebd3b3a6" providerId="ADAL" clId="{97B2080B-C13F-489D-BFB7-704F634EDF1F}" dt="2023-06-06T10:32:54.764" v="4187" actId="108"/>
          <ac:spMkLst>
            <pc:docMk/>
            <pc:sldMk cId="2469935573" sldId="258"/>
            <ac:spMk id="40" creationId="{A1A2E6C9-6661-4505-9B22-B7AB3C8A39C3}"/>
          </ac:spMkLst>
        </pc:spChg>
        <pc:spChg chg="mod">
          <ac:chgData name="Simone Smith" userId="a8ba8e37-5bb5-48dd-a73e-92e2ebd3b3a6" providerId="ADAL" clId="{97B2080B-C13F-489D-BFB7-704F634EDF1F}" dt="2023-06-06T10:32:29.359" v="4173" actId="12"/>
          <ac:spMkLst>
            <pc:docMk/>
            <pc:sldMk cId="2469935573" sldId="258"/>
            <ac:spMk id="41" creationId="{6CABE9CA-BAFE-485C-281A-B66AE71B851F}"/>
          </ac:spMkLst>
        </pc:spChg>
        <pc:spChg chg="mod">
          <ac:chgData name="Simone Smith" userId="a8ba8e37-5bb5-48dd-a73e-92e2ebd3b3a6" providerId="ADAL" clId="{97B2080B-C13F-489D-BFB7-704F634EDF1F}" dt="2023-06-06T10:32:25.488" v="4172" actId="12"/>
          <ac:spMkLst>
            <pc:docMk/>
            <pc:sldMk cId="2469935573" sldId="258"/>
            <ac:spMk id="42" creationId="{E900413A-087E-DF1F-9B2B-90DBB890BE75}"/>
          </ac:spMkLst>
        </pc:spChg>
        <pc:spChg chg="mod">
          <ac:chgData name="Simone Smith" userId="a8ba8e37-5bb5-48dd-a73e-92e2ebd3b3a6" providerId="ADAL" clId="{97B2080B-C13F-489D-BFB7-704F634EDF1F}" dt="2023-06-06T10:32:56.045" v="4188" actId="108"/>
          <ac:spMkLst>
            <pc:docMk/>
            <pc:sldMk cId="2469935573" sldId="258"/>
            <ac:spMk id="43" creationId="{09AC9426-8520-7364-EBA7-FC5290E7416C}"/>
          </ac:spMkLst>
        </pc:spChg>
        <pc:spChg chg="mod">
          <ac:chgData name="Simone Smith" userId="a8ba8e37-5bb5-48dd-a73e-92e2ebd3b3a6" providerId="ADAL" clId="{97B2080B-C13F-489D-BFB7-704F634EDF1F}" dt="2023-06-06T10:32:57.051" v="4189" actId="108"/>
          <ac:spMkLst>
            <pc:docMk/>
            <pc:sldMk cId="2469935573" sldId="258"/>
            <ac:spMk id="44" creationId="{0EBE019A-6445-8336-D809-B092EF7FF054}"/>
          </ac:spMkLst>
        </pc:spChg>
      </pc:sldChg>
    </pc:docChg>
  </pc:docChgLst>
  <pc:docChgLst>
    <pc:chgData name="Simone King" userId="a8ba8e37-5bb5-48dd-a73e-92e2ebd3b3a6" providerId="ADAL" clId="{BD4D569B-865B-4FF4-9882-E5EED5047949}"/>
    <pc:docChg chg="undo redo custSel addSld delSld modSld">
      <pc:chgData name="Simone King" userId="a8ba8e37-5bb5-48dd-a73e-92e2ebd3b3a6" providerId="ADAL" clId="{BD4D569B-865B-4FF4-9882-E5EED5047949}" dt="2022-03-28T12:10:01.847" v="2920" actId="20577"/>
      <pc:docMkLst>
        <pc:docMk/>
      </pc:docMkLst>
      <pc:sldChg chg="addSp delSp modSp mod">
        <pc:chgData name="Simone King" userId="a8ba8e37-5bb5-48dd-a73e-92e2ebd3b3a6" providerId="ADAL" clId="{BD4D569B-865B-4FF4-9882-E5EED5047949}" dt="2022-03-28T12:10:01.847" v="2920" actId="20577"/>
        <pc:sldMkLst>
          <pc:docMk/>
          <pc:sldMk cId="1878882721" sldId="256"/>
        </pc:sldMkLst>
        <pc:spChg chg="del">
          <ac:chgData name="Simone King" userId="a8ba8e37-5bb5-48dd-a73e-92e2ebd3b3a6" providerId="ADAL" clId="{BD4D569B-865B-4FF4-9882-E5EED5047949}" dt="2021-12-23T10:57:27.805" v="0" actId="478"/>
          <ac:spMkLst>
            <pc:docMk/>
            <pc:sldMk cId="1878882721" sldId="256"/>
            <ac:spMk id="2" creationId="{02DF4143-CF0E-4F26-B027-0998ADE63C63}"/>
          </ac:spMkLst>
        </pc:spChg>
        <pc:spChg chg="add mod">
          <ac:chgData name="Simone King" userId="a8ba8e37-5bb5-48dd-a73e-92e2ebd3b3a6" providerId="ADAL" clId="{BD4D569B-865B-4FF4-9882-E5EED5047949}" dt="2022-03-28T12:10:01.847" v="2920" actId="20577"/>
          <ac:spMkLst>
            <pc:docMk/>
            <pc:sldMk cId="1878882721" sldId="256"/>
            <ac:spMk id="2" creationId="{BF40AB6F-B376-41C1-A467-EB4B1440CB59}"/>
          </ac:spMkLst>
        </pc:spChg>
        <pc:spChg chg="del">
          <ac:chgData name="Simone King" userId="a8ba8e37-5bb5-48dd-a73e-92e2ebd3b3a6" providerId="ADAL" clId="{BD4D569B-865B-4FF4-9882-E5EED5047949}" dt="2021-12-23T10:57:29.364" v="1" actId="478"/>
          <ac:spMkLst>
            <pc:docMk/>
            <pc:sldMk cId="1878882721" sldId="256"/>
            <ac:spMk id="3" creationId="{1286C588-6FAB-4FFB-8258-028B4AD937FB}"/>
          </ac:spMkLst>
        </pc:spChg>
        <pc:spChg chg="add del mod">
          <ac:chgData name="Simone King" userId="a8ba8e37-5bb5-48dd-a73e-92e2ebd3b3a6" providerId="ADAL" clId="{BD4D569B-865B-4FF4-9882-E5EED5047949}" dt="2021-12-23T10:57:44.128" v="4" actId="478"/>
          <ac:spMkLst>
            <pc:docMk/>
            <pc:sldMk cId="1878882721" sldId="256"/>
            <ac:spMk id="5" creationId="{72BAACE5-9B00-4ADE-BA7E-92980A87E1D1}"/>
          </ac:spMkLst>
        </pc:spChg>
        <pc:spChg chg="add mod">
          <ac:chgData name="Simone King" userId="a8ba8e37-5bb5-48dd-a73e-92e2ebd3b3a6" providerId="ADAL" clId="{BD4D569B-865B-4FF4-9882-E5EED5047949}" dt="2022-03-01T12:41:43.705" v="2869" actId="207"/>
          <ac:spMkLst>
            <pc:docMk/>
            <pc:sldMk cId="1878882721" sldId="256"/>
            <ac:spMk id="7" creationId="{8A1481D3-3C1A-4FA6-B675-E2B6F30B95B8}"/>
          </ac:spMkLst>
        </pc:spChg>
        <pc:spChg chg="add del mod">
          <ac:chgData name="Simone King" userId="a8ba8e37-5bb5-48dd-a73e-92e2ebd3b3a6" providerId="ADAL" clId="{BD4D569B-865B-4FF4-9882-E5EED5047949}" dt="2021-12-23T11:11:31.608" v="190" actId="478"/>
          <ac:spMkLst>
            <pc:docMk/>
            <pc:sldMk cId="1878882721" sldId="256"/>
            <ac:spMk id="8" creationId="{302384E1-CAF7-487D-907B-46B993BFED19}"/>
          </ac:spMkLst>
        </pc:spChg>
        <pc:spChg chg="add mod">
          <ac:chgData name="Simone King" userId="a8ba8e37-5bb5-48dd-a73e-92e2ebd3b3a6" providerId="ADAL" clId="{BD4D569B-865B-4FF4-9882-E5EED5047949}" dt="2022-03-01T12:43:45.863" v="2887" actId="108"/>
          <ac:spMkLst>
            <pc:docMk/>
            <pc:sldMk cId="1878882721" sldId="256"/>
            <ac:spMk id="9" creationId="{7DB4B005-0593-4FA4-8A99-0EEE7F4D82D8}"/>
          </ac:spMkLst>
        </pc:spChg>
        <pc:spChg chg="add mod">
          <ac:chgData name="Simone King" userId="a8ba8e37-5bb5-48dd-a73e-92e2ebd3b3a6" providerId="ADAL" clId="{BD4D569B-865B-4FF4-9882-E5EED5047949}" dt="2022-03-01T12:43:42.906" v="2886" actId="108"/>
          <ac:spMkLst>
            <pc:docMk/>
            <pc:sldMk cId="1878882721" sldId="256"/>
            <ac:spMk id="10" creationId="{0E65CC12-AC3D-4064-867E-67E36422C873}"/>
          </ac:spMkLst>
        </pc:spChg>
        <pc:spChg chg="add mod">
          <ac:chgData name="Simone King" userId="a8ba8e37-5bb5-48dd-a73e-92e2ebd3b3a6" providerId="ADAL" clId="{BD4D569B-865B-4FF4-9882-E5EED5047949}" dt="2022-03-01T12:43:40.477" v="2885" actId="108"/>
          <ac:spMkLst>
            <pc:docMk/>
            <pc:sldMk cId="1878882721" sldId="256"/>
            <ac:spMk id="11" creationId="{7DF7FAA6-F905-49BF-948B-CA76A579A40F}"/>
          </ac:spMkLst>
        </pc:spChg>
        <pc:spChg chg="add mod">
          <ac:chgData name="Simone King" userId="a8ba8e37-5bb5-48dd-a73e-92e2ebd3b3a6" providerId="ADAL" clId="{BD4D569B-865B-4FF4-9882-E5EED5047949}" dt="2022-03-01T12:43:32.067" v="2882" actId="108"/>
          <ac:spMkLst>
            <pc:docMk/>
            <pc:sldMk cId="1878882721" sldId="256"/>
            <ac:spMk id="12" creationId="{D71368D2-51FE-4C0C-B8C8-EA97277BA67C}"/>
          </ac:spMkLst>
        </pc:spChg>
        <pc:spChg chg="add mod">
          <ac:chgData name="Simone King" userId="a8ba8e37-5bb5-48dd-a73e-92e2ebd3b3a6" providerId="ADAL" clId="{BD4D569B-865B-4FF4-9882-E5EED5047949}" dt="2022-03-01T12:43:37.940" v="2884" actId="108"/>
          <ac:spMkLst>
            <pc:docMk/>
            <pc:sldMk cId="1878882721" sldId="256"/>
            <ac:spMk id="13" creationId="{8B607856-520F-4129-A40B-DF7A4AD06DB0}"/>
          </ac:spMkLst>
        </pc:spChg>
        <pc:spChg chg="add mod">
          <ac:chgData name="Simone King" userId="a8ba8e37-5bb5-48dd-a73e-92e2ebd3b3a6" providerId="ADAL" clId="{BD4D569B-865B-4FF4-9882-E5EED5047949}" dt="2022-03-01T12:43:35.499" v="2883" actId="108"/>
          <ac:spMkLst>
            <pc:docMk/>
            <pc:sldMk cId="1878882721" sldId="256"/>
            <ac:spMk id="14" creationId="{5FCB55D6-49AB-4886-8476-297073925E38}"/>
          </ac:spMkLst>
        </pc:spChg>
        <pc:spChg chg="add mod">
          <ac:chgData name="Simone King" userId="a8ba8e37-5bb5-48dd-a73e-92e2ebd3b3a6" providerId="ADAL" clId="{BD4D569B-865B-4FF4-9882-E5EED5047949}" dt="2022-03-01T12:43:28.498" v="2881" actId="108"/>
          <ac:spMkLst>
            <pc:docMk/>
            <pc:sldMk cId="1878882721" sldId="256"/>
            <ac:spMk id="15" creationId="{BB3B2A29-0DF6-49C3-BE00-205E77298286}"/>
          </ac:spMkLst>
        </pc:spChg>
        <pc:spChg chg="add mod">
          <ac:chgData name="Simone King" userId="a8ba8e37-5bb5-48dd-a73e-92e2ebd3b3a6" providerId="ADAL" clId="{BD4D569B-865B-4FF4-9882-E5EED5047949}" dt="2022-03-01T12:43:23.766" v="2880" actId="108"/>
          <ac:spMkLst>
            <pc:docMk/>
            <pc:sldMk cId="1878882721" sldId="256"/>
            <ac:spMk id="16" creationId="{E5BEBCDF-1FCE-4274-B35E-9AF56BDB8756}"/>
          </ac:spMkLst>
        </pc:spChg>
        <pc:spChg chg="add mod">
          <ac:chgData name="Simone King" userId="a8ba8e37-5bb5-48dd-a73e-92e2ebd3b3a6" providerId="ADAL" clId="{BD4D569B-865B-4FF4-9882-E5EED5047949}" dt="2022-03-01T12:43:21.322" v="2879" actId="108"/>
          <ac:spMkLst>
            <pc:docMk/>
            <pc:sldMk cId="1878882721" sldId="256"/>
            <ac:spMk id="17" creationId="{D23F28D1-17AF-45AF-837D-A5A71A8A7AF1}"/>
          </ac:spMkLst>
        </pc:spChg>
        <pc:spChg chg="add mod">
          <ac:chgData name="Simone King" userId="a8ba8e37-5bb5-48dd-a73e-92e2ebd3b3a6" providerId="ADAL" clId="{BD4D569B-865B-4FF4-9882-E5EED5047949}" dt="2022-03-01T12:43:17.754" v="2878" actId="108"/>
          <ac:spMkLst>
            <pc:docMk/>
            <pc:sldMk cId="1878882721" sldId="256"/>
            <ac:spMk id="18" creationId="{BE25CFC1-1922-4B4F-B649-BA3EB62C4F52}"/>
          </ac:spMkLst>
        </pc:spChg>
        <pc:spChg chg="add mod">
          <ac:chgData name="Simone King" userId="a8ba8e37-5bb5-48dd-a73e-92e2ebd3b3a6" providerId="ADAL" clId="{BD4D569B-865B-4FF4-9882-E5EED5047949}" dt="2022-03-01T12:43:13.772" v="2877" actId="108"/>
          <ac:spMkLst>
            <pc:docMk/>
            <pc:sldMk cId="1878882721" sldId="256"/>
            <ac:spMk id="19" creationId="{82D53C98-6222-4D00-BC9B-F67A50F55E9B}"/>
          </ac:spMkLst>
        </pc:spChg>
        <pc:spChg chg="add mod">
          <ac:chgData name="Simone King" userId="a8ba8e37-5bb5-48dd-a73e-92e2ebd3b3a6" providerId="ADAL" clId="{BD4D569B-865B-4FF4-9882-E5EED5047949}" dt="2022-03-01T12:42:46.021" v="2872" actId="207"/>
          <ac:spMkLst>
            <pc:docMk/>
            <pc:sldMk cId="1878882721" sldId="256"/>
            <ac:spMk id="20" creationId="{FF8B8B31-C18E-41BB-8A55-EF0EF5C12FB1}"/>
          </ac:spMkLst>
        </pc:spChg>
        <pc:spChg chg="add mod">
          <ac:chgData name="Simone King" userId="a8ba8e37-5bb5-48dd-a73e-92e2ebd3b3a6" providerId="ADAL" clId="{BD4D569B-865B-4FF4-9882-E5EED5047949}" dt="2022-03-01T12:42:52.010" v="2873" actId="108"/>
          <ac:spMkLst>
            <pc:docMk/>
            <pc:sldMk cId="1878882721" sldId="256"/>
            <ac:spMk id="21" creationId="{2B4BC682-2D01-4DC4-A2ED-286655FAE1F0}"/>
          </ac:spMkLst>
        </pc:spChg>
        <pc:spChg chg="add mod">
          <ac:chgData name="Simone King" userId="a8ba8e37-5bb5-48dd-a73e-92e2ebd3b3a6" providerId="ADAL" clId="{BD4D569B-865B-4FF4-9882-E5EED5047949}" dt="2022-03-01T12:43:01.747" v="2875" actId="108"/>
          <ac:spMkLst>
            <pc:docMk/>
            <pc:sldMk cId="1878882721" sldId="256"/>
            <ac:spMk id="22" creationId="{872CD5A9-D3B0-46CA-872A-705AD31B5877}"/>
          </ac:spMkLst>
        </pc:spChg>
        <pc:spChg chg="add mod">
          <ac:chgData name="Simone King" userId="a8ba8e37-5bb5-48dd-a73e-92e2ebd3b3a6" providerId="ADAL" clId="{BD4D569B-865B-4FF4-9882-E5EED5047949}" dt="2022-03-01T12:43:10.605" v="2876" actId="108"/>
          <ac:spMkLst>
            <pc:docMk/>
            <pc:sldMk cId="1878882721" sldId="256"/>
            <ac:spMk id="23" creationId="{9B3A02EC-995F-4EAF-8E03-D0C42C7ADD83}"/>
          </ac:spMkLst>
        </pc:spChg>
        <pc:spChg chg="add mod">
          <ac:chgData name="Simone King" userId="a8ba8e37-5bb5-48dd-a73e-92e2ebd3b3a6" providerId="ADAL" clId="{BD4D569B-865B-4FF4-9882-E5EED5047949}" dt="2022-03-01T12:42:54.195" v="2874" actId="108"/>
          <ac:spMkLst>
            <pc:docMk/>
            <pc:sldMk cId="1878882721" sldId="256"/>
            <ac:spMk id="24" creationId="{A7392FCE-5CF5-4E08-AC4A-58B18458581D}"/>
          </ac:spMkLst>
        </pc:spChg>
        <pc:spChg chg="add mod">
          <ac:chgData name="Simone King" userId="a8ba8e37-5bb5-48dd-a73e-92e2ebd3b3a6" providerId="ADAL" clId="{BD4D569B-865B-4FF4-9882-E5EED5047949}" dt="2021-12-23T13:09:14.047" v="2851" actId="1076"/>
          <ac:spMkLst>
            <pc:docMk/>
            <pc:sldMk cId="1878882721" sldId="256"/>
            <ac:spMk id="25" creationId="{B8A58A6F-B980-48FC-9532-68ECB3753630}"/>
          </ac:spMkLst>
        </pc:spChg>
        <pc:spChg chg="add mod">
          <ac:chgData name="Simone King" userId="a8ba8e37-5bb5-48dd-a73e-92e2ebd3b3a6" providerId="ADAL" clId="{BD4D569B-865B-4FF4-9882-E5EED5047949}" dt="2021-12-23T13:10:23.206" v="2861" actId="1076"/>
          <ac:spMkLst>
            <pc:docMk/>
            <pc:sldMk cId="1878882721" sldId="256"/>
            <ac:spMk id="26" creationId="{290BAD01-83C2-44D8-AD7D-FD097CF09CE6}"/>
          </ac:spMkLst>
        </pc:spChg>
        <pc:spChg chg="add mod">
          <ac:chgData name="Simone King" userId="a8ba8e37-5bb5-48dd-a73e-92e2ebd3b3a6" providerId="ADAL" clId="{BD4D569B-865B-4FF4-9882-E5EED5047949}" dt="2021-12-23T13:06:06.815" v="2848" actId="108"/>
          <ac:spMkLst>
            <pc:docMk/>
            <pc:sldMk cId="1878882721" sldId="256"/>
            <ac:spMk id="27" creationId="{90774886-6E74-4610-A1FD-FA4749BE1E6A}"/>
          </ac:spMkLst>
        </pc:spChg>
        <pc:spChg chg="add mod">
          <ac:chgData name="Simone King" userId="a8ba8e37-5bb5-48dd-a73e-92e2ebd3b3a6" providerId="ADAL" clId="{BD4D569B-865B-4FF4-9882-E5EED5047949}" dt="2021-12-23T13:10:00.269" v="2856" actId="1076"/>
          <ac:spMkLst>
            <pc:docMk/>
            <pc:sldMk cId="1878882721" sldId="256"/>
            <ac:spMk id="28" creationId="{472A8D9B-0E70-4B9B-987D-81302D9989B5}"/>
          </ac:spMkLst>
        </pc:spChg>
        <pc:spChg chg="add mod">
          <ac:chgData name="Simone King" userId="a8ba8e37-5bb5-48dd-a73e-92e2ebd3b3a6" providerId="ADAL" clId="{BD4D569B-865B-4FF4-9882-E5EED5047949}" dt="2021-12-23T13:09:30.351" v="2852" actId="1076"/>
          <ac:spMkLst>
            <pc:docMk/>
            <pc:sldMk cId="1878882721" sldId="256"/>
            <ac:spMk id="29" creationId="{1BEBBE78-2C89-42B8-AE39-C5D22D2FE5F0}"/>
          </ac:spMkLst>
        </pc:spChg>
        <pc:spChg chg="add mod">
          <ac:chgData name="Simone King" userId="a8ba8e37-5bb5-48dd-a73e-92e2ebd3b3a6" providerId="ADAL" clId="{BD4D569B-865B-4FF4-9882-E5EED5047949}" dt="2021-12-23T13:09:30.351" v="2852" actId="1076"/>
          <ac:spMkLst>
            <pc:docMk/>
            <pc:sldMk cId="1878882721" sldId="256"/>
            <ac:spMk id="30" creationId="{AACE6C0F-BC7B-4EB2-AAB4-78C36AD73E5F}"/>
          </ac:spMkLst>
        </pc:spChg>
        <pc:spChg chg="add mod">
          <ac:chgData name="Simone King" userId="a8ba8e37-5bb5-48dd-a73e-92e2ebd3b3a6" providerId="ADAL" clId="{BD4D569B-865B-4FF4-9882-E5EED5047949}" dt="2021-12-23T13:09:14.047" v="2851" actId="1076"/>
          <ac:spMkLst>
            <pc:docMk/>
            <pc:sldMk cId="1878882721" sldId="256"/>
            <ac:spMk id="31" creationId="{99FC938A-E0C4-47B5-A0F3-E7F370ECAA68}"/>
          </ac:spMkLst>
        </pc:spChg>
        <pc:spChg chg="add mod">
          <ac:chgData name="Simone King" userId="a8ba8e37-5bb5-48dd-a73e-92e2ebd3b3a6" providerId="ADAL" clId="{BD4D569B-865B-4FF4-9882-E5EED5047949}" dt="2021-12-23T13:09:14.047" v="2851" actId="1076"/>
          <ac:spMkLst>
            <pc:docMk/>
            <pc:sldMk cId="1878882721" sldId="256"/>
            <ac:spMk id="32" creationId="{F9116514-CA51-4FA4-BA66-465AAB3A911E}"/>
          </ac:spMkLst>
        </pc:spChg>
        <pc:spChg chg="add mod">
          <ac:chgData name="Simone King" userId="a8ba8e37-5bb5-48dd-a73e-92e2ebd3b3a6" providerId="ADAL" clId="{BD4D569B-865B-4FF4-9882-E5EED5047949}" dt="2021-12-23T13:09:14.047" v="2851" actId="1076"/>
          <ac:spMkLst>
            <pc:docMk/>
            <pc:sldMk cId="1878882721" sldId="256"/>
            <ac:spMk id="33" creationId="{63456C28-AFD9-44FD-99FE-0BA5E14D5B7E}"/>
          </ac:spMkLst>
        </pc:spChg>
        <pc:spChg chg="add mod">
          <ac:chgData name="Simone King" userId="a8ba8e37-5bb5-48dd-a73e-92e2ebd3b3a6" providerId="ADAL" clId="{BD4D569B-865B-4FF4-9882-E5EED5047949}" dt="2021-12-23T13:09:14.047" v="2851" actId="1076"/>
          <ac:spMkLst>
            <pc:docMk/>
            <pc:sldMk cId="1878882721" sldId="256"/>
            <ac:spMk id="34" creationId="{2757DFA2-E9AD-4198-A2A0-96381725BFB4}"/>
          </ac:spMkLst>
        </pc:spChg>
        <pc:spChg chg="add mod">
          <ac:chgData name="Simone King" userId="a8ba8e37-5bb5-48dd-a73e-92e2ebd3b3a6" providerId="ADAL" clId="{BD4D569B-865B-4FF4-9882-E5EED5047949}" dt="2021-12-23T13:09:14.047" v="2851" actId="1076"/>
          <ac:spMkLst>
            <pc:docMk/>
            <pc:sldMk cId="1878882721" sldId="256"/>
            <ac:spMk id="35" creationId="{92AF20DF-E932-40D7-985C-40606476569E}"/>
          </ac:spMkLst>
        </pc:spChg>
        <pc:spChg chg="add mod">
          <ac:chgData name="Simone King" userId="a8ba8e37-5bb5-48dd-a73e-92e2ebd3b3a6" providerId="ADAL" clId="{BD4D569B-865B-4FF4-9882-E5EED5047949}" dt="2021-12-23T13:09:30.351" v="2852" actId="1076"/>
          <ac:spMkLst>
            <pc:docMk/>
            <pc:sldMk cId="1878882721" sldId="256"/>
            <ac:spMk id="36" creationId="{2D75ED29-4E6F-4EA2-990E-F3C89CD2D841}"/>
          </ac:spMkLst>
        </pc:spChg>
        <pc:spChg chg="add mod">
          <ac:chgData name="Simone King" userId="a8ba8e37-5bb5-48dd-a73e-92e2ebd3b3a6" providerId="ADAL" clId="{BD4D569B-865B-4FF4-9882-E5EED5047949}" dt="2021-12-23T13:09:30.351" v="2852" actId="1076"/>
          <ac:spMkLst>
            <pc:docMk/>
            <pc:sldMk cId="1878882721" sldId="256"/>
            <ac:spMk id="37" creationId="{EA4EC90E-8EBB-40E3-B33E-BCB443E70F30}"/>
          </ac:spMkLst>
        </pc:spChg>
        <pc:spChg chg="add mod">
          <ac:chgData name="Simone King" userId="a8ba8e37-5bb5-48dd-a73e-92e2ebd3b3a6" providerId="ADAL" clId="{BD4D569B-865B-4FF4-9882-E5EED5047949}" dt="2021-12-23T13:09:30.351" v="2852" actId="1076"/>
          <ac:spMkLst>
            <pc:docMk/>
            <pc:sldMk cId="1878882721" sldId="256"/>
            <ac:spMk id="38" creationId="{4531C5E6-D43C-4880-9112-71A45A7E5ED6}"/>
          </ac:spMkLst>
        </pc:spChg>
        <pc:spChg chg="add mod">
          <ac:chgData name="Simone King" userId="a8ba8e37-5bb5-48dd-a73e-92e2ebd3b3a6" providerId="ADAL" clId="{BD4D569B-865B-4FF4-9882-E5EED5047949}" dt="2021-12-23T13:09:40.487" v="2853" actId="1076"/>
          <ac:spMkLst>
            <pc:docMk/>
            <pc:sldMk cId="1878882721" sldId="256"/>
            <ac:spMk id="39" creationId="{D28AFDBF-ECB1-460F-861B-955F5BD83AE8}"/>
          </ac:spMkLst>
        </pc:spChg>
        <pc:spChg chg="add mod">
          <ac:chgData name="Simone King" userId="a8ba8e37-5bb5-48dd-a73e-92e2ebd3b3a6" providerId="ADAL" clId="{BD4D569B-865B-4FF4-9882-E5EED5047949}" dt="2021-12-23T13:09:55.262" v="2855" actId="1076"/>
          <ac:spMkLst>
            <pc:docMk/>
            <pc:sldMk cId="1878882721" sldId="256"/>
            <ac:spMk id="40" creationId="{A1A2E6C9-6661-4505-9B22-B7AB3C8A39C3}"/>
          </ac:spMkLst>
        </pc:spChg>
        <pc:picChg chg="add mod">
          <ac:chgData name="Simone King" userId="a8ba8e37-5bb5-48dd-a73e-92e2ebd3b3a6" providerId="ADAL" clId="{BD4D569B-865B-4FF4-9882-E5EED5047949}" dt="2021-12-23T13:10:34.397" v="2863" actId="1076"/>
          <ac:picMkLst>
            <pc:docMk/>
            <pc:sldMk cId="1878882721" sldId="256"/>
            <ac:picMk id="6" creationId="{3B9774C3-7BD1-4ED5-B844-CE933FABC55E}"/>
          </ac:picMkLst>
        </pc:picChg>
      </pc:sldChg>
      <pc:sldChg chg="delSp new del mod">
        <pc:chgData name="Simone King" userId="a8ba8e37-5bb5-48dd-a73e-92e2ebd3b3a6" providerId="ADAL" clId="{BD4D569B-865B-4FF4-9882-E5EED5047949}" dt="2022-03-01T12:43:54.050" v="2888" actId="2696"/>
        <pc:sldMkLst>
          <pc:docMk/>
          <pc:sldMk cId="2050327162" sldId="257"/>
        </pc:sldMkLst>
        <pc:spChg chg="del">
          <ac:chgData name="Simone King" userId="a8ba8e37-5bb5-48dd-a73e-92e2ebd3b3a6" providerId="ADAL" clId="{BD4D569B-865B-4FF4-9882-E5EED5047949}" dt="2021-12-23T11:35:21.350" v="2718" actId="478"/>
          <ac:spMkLst>
            <pc:docMk/>
            <pc:sldMk cId="2050327162" sldId="257"/>
            <ac:spMk id="2" creationId="{33931484-54C0-4102-96A8-2E46DCF71312}"/>
          </ac:spMkLst>
        </pc:spChg>
        <pc:spChg chg="del">
          <ac:chgData name="Simone King" userId="a8ba8e37-5bb5-48dd-a73e-92e2ebd3b3a6" providerId="ADAL" clId="{BD4D569B-865B-4FF4-9882-E5EED5047949}" dt="2021-12-23T11:35:22.449" v="2719" actId="478"/>
          <ac:spMkLst>
            <pc:docMk/>
            <pc:sldMk cId="2050327162" sldId="257"/>
            <ac:spMk id="3" creationId="{5811D538-0E21-4961-8538-4C839AAA27A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F15BC-7913-4D52-A8DA-39587E7095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809B479-F69C-4ECE-AE8C-F7C8EDAD3B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76C3D15-FB15-4909-8DA7-0D27F9584871}"/>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5" name="Footer Placeholder 4">
            <a:extLst>
              <a:ext uri="{FF2B5EF4-FFF2-40B4-BE49-F238E27FC236}">
                <a16:creationId xmlns:a16="http://schemas.microsoft.com/office/drawing/2014/main" id="{3943C12D-6756-45BD-AE2E-FB6DB1F26D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D1D386-8F2C-46AD-B7F0-94FF4C60975E}"/>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1892679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9698C-A736-4296-9F62-3FB163985D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658E09A-EB01-4812-8744-C7ED0CDF18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97803B-D115-46D8-8AD2-E16571B33C46}"/>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5" name="Footer Placeholder 4">
            <a:extLst>
              <a:ext uri="{FF2B5EF4-FFF2-40B4-BE49-F238E27FC236}">
                <a16:creationId xmlns:a16="http://schemas.microsoft.com/office/drawing/2014/main" id="{7666412D-A954-4E80-93B9-E13C965A69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E8F26C-14E7-4F7C-97A0-D0D2F5C0175B}"/>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2810592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858235-E8D9-4903-B5B5-D90FA46ABD5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E2E5894-40D8-42AB-B1DB-3C4EF6782B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1A1B17-6F90-4B6E-8044-9BD3AB37330E}"/>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5" name="Footer Placeholder 4">
            <a:extLst>
              <a:ext uri="{FF2B5EF4-FFF2-40B4-BE49-F238E27FC236}">
                <a16:creationId xmlns:a16="http://schemas.microsoft.com/office/drawing/2014/main" id="{FA65C5BB-04C0-4F70-9B32-AA6338FBEB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2FC9B7-6F21-4866-AABC-D315B9CCBAB7}"/>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3762699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6B76C-EAC4-4ED1-9579-E3574249A89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2B3E08-21E2-4054-8020-BFCD4D2681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3BE1D4-13A5-4E3C-A8A8-A656252C4529}"/>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5" name="Footer Placeholder 4">
            <a:extLst>
              <a:ext uri="{FF2B5EF4-FFF2-40B4-BE49-F238E27FC236}">
                <a16:creationId xmlns:a16="http://schemas.microsoft.com/office/drawing/2014/main" id="{DBF39005-664A-4D39-AA41-F971DAB64A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7A3022-8027-403E-BCEA-9DE049B2F8C5}"/>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373907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574D-A091-4FAF-B47B-A34289B43A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3FFDF8C-4CFB-42BA-A4CE-DEF433A45B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4621AA-E44C-4738-B65D-B0EEEAD6C954}"/>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5" name="Footer Placeholder 4">
            <a:extLst>
              <a:ext uri="{FF2B5EF4-FFF2-40B4-BE49-F238E27FC236}">
                <a16:creationId xmlns:a16="http://schemas.microsoft.com/office/drawing/2014/main" id="{7F30BE81-1C45-4B86-921B-F862D37B52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1AAA15-D8FB-4506-B771-0E44ED583D6C}"/>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803515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956D3-9611-445A-8FD8-81EDAAB65D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69FFBB-6E54-48EF-A09F-F543756561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C42193F-8F30-4E54-A592-36F786AE8A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CB7E4F-6DA4-49AC-B6C5-4F29CF3FAA74}"/>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6" name="Footer Placeholder 5">
            <a:extLst>
              <a:ext uri="{FF2B5EF4-FFF2-40B4-BE49-F238E27FC236}">
                <a16:creationId xmlns:a16="http://schemas.microsoft.com/office/drawing/2014/main" id="{89F0C955-5D0E-4FA7-B0CC-E80ED648EF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1CBE1D-735D-431A-A981-684854ADFA6D}"/>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3862770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28F76-4950-4475-BD0A-E1D3CDC3933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FBFCFA-74DF-44AA-9F75-787BAA7ED8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C261C5-6370-449D-BA5C-6BC441C0F6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F30E3C-5C50-4B98-A2DD-57234C3908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E48666-CEB3-4418-B5B9-9BC352AC1D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5D3FC70-1A98-4A37-BC33-20A272568113}"/>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8" name="Footer Placeholder 7">
            <a:extLst>
              <a:ext uri="{FF2B5EF4-FFF2-40B4-BE49-F238E27FC236}">
                <a16:creationId xmlns:a16="http://schemas.microsoft.com/office/drawing/2014/main" id="{6FD32225-A79C-419C-AACF-B9F21C0D745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30B33AF-9792-4040-BD27-320D71E18434}"/>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754871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6EC5F-2A6B-42D1-BE39-25AC95E787B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EE6D51-08BC-4113-BF25-B33931F1CD28}"/>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4" name="Footer Placeholder 3">
            <a:extLst>
              <a:ext uri="{FF2B5EF4-FFF2-40B4-BE49-F238E27FC236}">
                <a16:creationId xmlns:a16="http://schemas.microsoft.com/office/drawing/2014/main" id="{A17880AC-1864-45D9-BEA3-9EE8570D6C2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D6DE971-7F73-4D40-925A-748D429E9D69}"/>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85093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9D65D5-1A70-46D9-AC20-0A845F070AF2}"/>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3" name="Footer Placeholder 2">
            <a:extLst>
              <a:ext uri="{FF2B5EF4-FFF2-40B4-BE49-F238E27FC236}">
                <a16:creationId xmlns:a16="http://schemas.microsoft.com/office/drawing/2014/main" id="{41AFF336-4A44-4AA0-BFC0-790AC571A89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24076C-2123-41DA-A839-6BCFB6F40F9A}"/>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3246402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07F84-9E89-4AEF-B06E-88F23DA9C8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D7230AD-CF07-4626-BE9B-1C841D6635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D0C3B2B-B346-424E-9C7E-2DB33F4DF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22C880-6B20-410E-8E60-D380182DB8C6}"/>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6" name="Footer Placeholder 5">
            <a:extLst>
              <a:ext uri="{FF2B5EF4-FFF2-40B4-BE49-F238E27FC236}">
                <a16:creationId xmlns:a16="http://schemas.microsoft.com/office/drawing/2014/main" id="{5A85A44D-50D8-4773-9B03-6378026781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04108D-E096-4EC4-BDF6-505134E9C552}"/>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82219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7689B-16CF-4043-AFAF-5C8C9C728D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6345100-C633-4A5B-BA70-D38767932A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58E2BF4-4B82-4478-90F4-7442A70FBC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554998-F900-4415-A7FB-28CC0C947E81}"/>
              </a:ext>
            </a:extLst>
          </p:cNvPr>
          <p:cNvSpPr>
            <a:spLocks noGrp="1"/>
          </p:cNvSpPr>
          <p:nvPr>
            <p:ph type="dt" sz="half" idx="10"/>
          </p:nvPr>
        </p:nvSpPr>
        <p:spPr/>
        <p:txBody>
          <a:bodyPr/>
          <a:lstStyle/>
          <a:p>
            <a:fld id="{AA006228-908F-41AE-8E61-4E8873F7A8D3}" type="datetimeFigureOut">
              <a:rPr lang="en-GB" smtClean="0"/>
              <a:t>06/06/2023</a:t>
            </a:fld>
            <a:endParaRPr lang="en-GB"/>
          </a:p>
        </p:txBody>
      </p:sp>
      <p:sp>
        <p:nvSpPr>
          <p:cNvPr id="6" name="Footer Placeholder 5">
            <a:extLst>
              <a:ext uri="{FF2B5EF4-FFF2-40B4-BE49-F238E27FC236}">
                <a16:creationId xmlns:a16="http://schemas.microsoft.com/office/drawing/2014/main" id="{172F6574-5BEA-40D8-9BB9-DFA2E13A0A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6928ED-EA96-443F-8760-5EEA8D012C0A}"/>
              </a:ext>
            </a:extLst>
          </p:cNvPr>
          <p:cNvSpPr>
            <a:spLocks noGrp="1"/>
          </p:cNvSpPr>
          <p:nvPr>
            <p:ph type="sldNum" sz="quarter" idx="12"/>
          </p:nvPr>
        </p:nvSpPr>
        <p:spPr/>
        <p:txBody>
          <a:bodyPr/>
          <a:lstStyle/>
          <a:p>
            <a:fld id="{12AD7140-88D3-4961-9F3F-4507B94E18E3}" type="slidenum">
              <a:rPr lang="en-GB" smtClean="0"/>
              <a:t>‹#›</a:t>
            </a:fld>
            <a:endParaRPr lang="en-GB"/>
          </a:p>
        </p:txBody>
      </p:sp>
    </p:spTree>
    <p:extLst>
      <p:ext uri="{BB962C8B-B14F-4D97-AF65-F5344CB8AC3E}">
        <p14:creationId xmlns:p14="http://schemas.microsoft.com/office/powerpoint/2010/main" val="3773458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DAE2CC-B319-4255-8970-106AF7841B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6C9CC4E-625D-4D3A-9495-87FAE9759F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520FC0-2060-49B5-94E0-F4EC71011B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06228-908F-41AE-8E61-4E8873F7A8D3}" type="datetimeFigureOut">
              <a:rPr lang="en-GB" smtClean="0"/>
              <a:t>06/06/2023</a:t>
            </a:fld>
            <a:endParaRPr lang="en-GB"/>
          </a:p>
        </p:txBody>
      </p:sp>
      <p:sp>
        <p:nvSpPr>
          <p:cNvPr id="5" name="Footer Placeholder 4">
            <a:extLst>
              <a:ext uri="{FF2B5EF4-FFF2-40B4-BE49-F238E27FC236}">
                <a16:creationId xmlns:a16="http://schemas.microsoft.com/office/drawing/2014/main" id="{E47BA7CA-E19E-4E9E-BC55-DBEEF8748C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A1ABBCE-1150-4921-915B-C033EA578A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D7140-88D3-4961-9F3F-4507B94E18E3}" type="slidenum">
              <a:rPr lang="en-GB" smtClean="0"/>
              <a:t>‹#›</a:t>
            </a:fld>
            <a:endParaRPr lang="en-GB"/>
          </a:p>
        </p:txBody>
      </p:sp>
    </p:spTree>
    <p:extLst>
      <p:ext uri="{BB962C8B-B14F-4D97-AF65-F5344CB8AC3E}">
        <p14:creationId xmlns:p14="http://schemas.microsoft.com/office/powerpoint/2010/main" val="2189321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A1481D3-3C1A-4FA6-B675-E2B6F30B95B8}"/>
              </a:ext>
            </a:extLst>
          </p:cNvPr>
          <p:cNvSpPr txBox="1"/>
          <p:nvPr/>
        </p:nvSpPr>
        <p:spPr>
          <a:xfrm>
            <a:off x="2979086" y="82843"/>
            <a:ext cx="6639942" cy="646331"/>
          </a:xfrm>
          <a:prstGeom prst="rect">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Restructure and Redundancy Flow chart</a:t>
            </a:r>
          </a:p>
          <a:p>
            <a:r>
              <a:rPr lang="en-US" dirty="0"/>
              <a:t>- For redundancies of less than 20 employees within a 90-day period</a:t>
            </a:r>
            <a:endParaRPr lang="en-GB" dirty="0"/>
          </a:p>
        </p:txBody>
      </p:sp>
      <p:sp>
        <p:nvSpPr>
          <p:cNvPr id="9" name="TextBox 8">
            <a:extLst>
              <a:ext uri="{FF2B5EF4-FFF2-40B4-BE49-F238E27FC236}">
                <a16:creationId xmlns:a16="http://schemas.microsoft.com/office/drawing/2014/main" id="{7DB4B005-0593-4FA4-8A99-0EEE7F4D82D8}"/>
              </a:ext>
            </a:extLst>
          </p:cNvPr>
          <p:cNvSpPr txBox="1"/>
          <p:nvPr/>
        </p:nvSpPr>
        <p:spPr>
          <a:xfrm>
            <a:off x="84239" y="860169"/>
            <a:ext cx="1607200" cy="861774"/>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In conjunction with HR, complete the Restructure Proposal form (appendix 26a) detailing the reason for the restructure</a:t>
            </a:r>
            <a:endParaRPr lang="en-GB" dirty="0"/>
          </a:p>
        </p:txBody>
      </p:sp>
      <p:sp>
        <p:nvSpPr>
          <p:cNvPr id="10" name="TextBox 9">
            <a:extLst>
              <a:ext uri="{FF2B5EF4-FFF2-40B4-BE49-F238E27FC236}">
                <a16:creationId xmlns:a16="http://schemas.microsoft.com/office/drawing/2014/main" id="{0E65CC12-AC3D-4064-867E-67E36422C873}"/>
              </a:ext>
            </a:extLst>
          </p:cNvPr>
          <p:cNvSpPr txBox="1"/>
          <p:nvPr/>
        </p:nvSpPr>
        <p:spPr>
          <a:xfrm>
            <a:off x="2081651" y="860169"/>
            <a:ext cx="1535185" cy="861774"/>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Obtain Approval from the PCC/BOARD/TRUSTEES for the restructure plans</a:t>
            </a:r>
          </a:p>
          <a:p>
            <a:endParaRPr lang="en-US" dirty="0"/>
          </a:p>
          <a:p>
            <a:endParaRPr lang="en-GB" dirty="0"/>
          </a:p>
        </p:txBody>
      </p:sp>
      <p:sp>
        <p:nvSpPr>
          <p:cNvPr id="12" name="TextBox 11">
            <a:extLst>
              <a:ext uri="{FF2B5EF4-FFF2-40B4-BE49-F238E27FC236}">
                <a16:creationId xmlns:a16="http://schemas.microsoft.com/office/drawing/2014/main" id="{D71368D2-51FE-4C0C-B8C8-EA97277BA67C}"/>
              </a:ext>
            </a:extLst>
          </p:cNvPr>
          <p:cNvSpPr txBox="1"/>
          <p:nvPr/>
        </p:nvSpPr>
        <p:spPr>
          <a:xfrm>
            <a:off x="7874821" y="821968"/>
            <a:ext cx="4232940" cy="1477328"/>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Start the consultation process by communicating the restructure to the affected team by meeting with all those affected (Initially this can be one group meeting). You should let them know who is in the selection pool and the criteria that will be used to select candidates for redundancy. You should allow them to ask questions and give them a copy of the restructure plan for their review. Whilst there is no legal minimum consultation period for redundancies of less than 20 employees, you should still hold a fair and reasonable consultation period with employees twice during this period. CIPD recommend a minimum of 14 days. The DBF recommends 30 days.</a:t>
            </a:r>
            <a:endParaRPr lang="en-GB" dirty="0"/>
          </a:p>
        </p:txBody>
      </p:sp>
      <p:sp>
        <p:nvSpPr>
          <p:cNvPr id="13" name="TextBox 12">
            <a:extLst>
              <a:ext uri="{FF2B5EF4-FFF2-40B4-BE49-F238E27FC236}">
                <a16:creationId xmlns:a16="http://schemas.microsoft.com/office/drawing/2014/main" id="{8B607856-520F-4129-A40B-DF7A4AD06DB0}"/>
              </a:ext>
            </a:extLst>
          </p:cNvPr>
          <p:cNvSpPr txBox="1"/>
          <p:nvPr/>
        </p:nvSpPr>
        <p:spPr>
          <a:xfrm>
            <a:off x="4010507" y="860169"/>
            <a:ext cx="1535185" cy="861774"/>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Identify any significant role changes or potential redundancies</a:t>
            </a:r>
          </a:p>
          <a:p>
            <a:endParaRPr lang="en-US" dirty="0"/>
          </a:p>
          <a:p>
            <a:endParaRPr lang="en-GB" dirty="0"/>
          </a:p>
        </p:txBody>
      </p:sp>
      <p:sp>
        <p:nvSpPr>
          <p:cNvPr id="14" name="TextBox 13">
            <a:extLst>
              <a:ext uri="{FF2B5EF4-FFF2-40B4-BE49-F238E27FC236}">
                <a16:creationId xmlns:a16="http://schemas.microsoft.com/office/drawing/2014/main" id="{5FCB55D6-49AB-4886-8476-297073925E38}"/>
              </a:ext>
            </a:extLst>
          </p:cNvPr>
          <p:cNvSpPr txBox="1"/>
          <p:nvPr/>
        </p:nvSpPr>
        <p:spPr>
          <a:xfrm>
            <a:off x="5926221" y="851764"/>
            <a:ext cx="1535185" cy="1015663"/>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Create a selection pool and decide upon the selection criteria that will be used to select candidates for redundancy</a:t>
            </a:r>
            <a:endParaRPr lang="en-GB" dirty="0"/>
          </a:p>
        </p:txBody>
      </p:sp>
      <p:sp>
        <p:nvSpPr>
          <p:cNvPr id="15" name="TextBox 14">
            <a:extLst>
              <a:ext uri="{FF2B5EF4-FFF2-40B4-BE49-F238E27FC236}">
                <a16:creationId xmlns:a16="http://schemas.microsoft.com/office/drawing/2014/main" id="{BB3B2A29-0DF6-49C3-BE00-205E77298286}"/>
              </a:ext>
            </a:extLst>
          </p:cNvPr>
          <p:cNvSpPr txBox="1"/>
          <p:nvPr/>
        </p:nvSpPr>
        <p:spPr>
          <a:xfrm>
            <a:off x="10277967" y="2736921"/>
            <a:ext cx="1829794" cy="1477328"/>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You should then hold individual meetings after approximately a week, with each employee to discuss how the restructure affects them specifically and obtain feedback from them on how they believe the restructure could be done differently.</a:t>
            </a:r>
            <a:endParaRPr lang="en-GB" dirty="0"/>
          </a:p>
        </p:txBody>
      </p:sp>
      <p:sp>
        <p:nvSpPr>
          <p:cNvPr id="16" name="TextBox 15">
            <a:extLst>
              <a:ext uri="{FF2B5EF4-FFF2-40B4-BE49-F238E27FC236}">
                <a16:creationId xmlns:a16="http://schemas.microsoft.com/office/drawing/2014/main" id="{E5BEBCDF-1FCE-4274-B35E-9AF56BDB8756}"/>
              </a:ext>
            </a:extLst>
          </p:cNvPr>
          <p:cNvSpPr txBox="1"/>
          <p:nvPr/>
        </p:nvSpPr>
        <p:spPr>
          <a:xfrm>
            <a:off x="8288512" y="2732865"/>
            <a:ext cx="1535185" cy="1015663"/>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You may then wish to hold a second meeting with each employee individually to discuss any further feedback or questions</a:t>
            </a:r>
            <a:endParaRPr lang="en-GB" dirty="0"/>
          </a:p>
        </p:txBody>
      </p:sp>
      <p:sp>
        <p:nvSpPr>
          <p:cNvPr id="17" name="TextBox 16">
            <a:extLst>
              <a:ext uri="{FF2B5EF4-FFF2-40B4-BE49-F238E27FC236}">
                <a16:creationId xmlns:a16="http://schemas.microsoft.com/office/drawing/2014/main" id="{D23F28D1-17AF-45AF-837D-A5A71A8A7AF1}"/>
              </a:ext>
            </a:extLst>
          </p:cNvPr>
          <p:cNvSpPr txBox="1"/>
          <p:nvPr/>
        </p:nvSpPr>
        <p:spPr>
          <a:xfrm>
            <a:off x="6299057" y="2748084"/>
            <a:ext cx="1535185" cy="861774"/>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End of Consultation – You must consider all the feedback and decide whether to change the initial restructure plan.</a:t>
            </a:r>
            <a:endParaRPr lang="en-GB" dirty="0"/>
          </a:p>
        </p:txBody>
      </p:sp>
      <p:sp>
        <p:nvSpPr>
          <p:cNvPr id="18" name="TextBox 17">
            <a:extLst>
              <a:ext uri="{FF2B5EF4-FFF2-40B4-BE49-F238E27FC236}">
                <a16:creationId xmlns:a16="http://schemas.microsoft.com/office/drawing/2014/main" id="{BE25CFC1-1922-4B4F-B649-BA3EB62C4F52}"/>
              </a:ext>
            </a:extLst>
          </p:cNvPr>
          <p:cNvSpPr txBox="1"/>
          <p:nvPr/>
        </p:nvSpPr>
        <p:spPr>
          <a:xfrm>
            <a:off x="4316869" y="2732865"/>
            <a:ext cx="1535185" cy="861774"/>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After appropriate consideration you must communicate the decision to the affected employees</a:t>
            </a:r>
            <a:endParaRPr lang="en-GB" dirty="0"/>
          </a:p>
        </p:txBody>
      </p:sp>
      <p:sp>
        <p:nvSpPr>
          <p:cNvPr id="19" name="TextBox 18">
            <a:extLst>
              <a:ext uri="{FF2B5EF4-FFF2-40B4-BE49-F238E27FC236}">
                <a16:creationId xmlns:a16="http://schemas.microsoft.com/office/drawing/2014/main" id="{82D53C98-6222-4D00-BC9B-F67A50F55E9B}"/>
              </a:ext>
            </a:extLst>
          </p:cNvPr>
          <p:cNvSpPr txBox="1"/>
          <p:nvPr/>
        </p:nvSpPr>
        <p:spPr>
          <a:xfrm>
            <a:off x="75334" y="3076907"/>
            <a:ext cx="3813391" cy="1631216"/>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For any employees who have been identified as being made redundant, you must meet them individually and give them (in writing):</a:t>
            </a:r>
          </a:p>
          <a:p>
            <a:pPr marL="171450" indent="-171450">
              <a:buFont typeface="Arial" panose="020B0604020202020204" pitchFamily="34" charset="0"/>
              <a:buChar char="•"/>
            </a:pPr>
            <a:r>
              <a:rPr lang="en-US" dirty="0"/>
              <a:t>How they scored in the selection criteria and why</a:t>
            </a:r>
          </a:p>
          <a:p>
            <a:pPr marL="171450" indent="-171450">
              <a:buFont typeface="Arial" panose="020B0604020202020204" pitchFamily="34" charset="0"/>
              <a:buChar char="•"/>
            </a:pPr>
            <a:r>
              <a:rPr lang="en-US" dirty="0"/>
              <a:t>Any suitable alternative employment in the </a:t>
            </a:r>
            <a:r>
              <a:rPr lang="en-US" dirty="0" err="1"/>
              <a:t>organisation</a:t>
            </a:r>
            <a:endParaRPr lang="en-US" dirty="0"/>
          </a:p>
          <a:p>
            <a:pPr marL="171450" indent="-171450">
              <a:buFont typeface="Arial" panose="020B0604020202020204" pitchFamily="34" charset="0"/>
              <a:buChar char="•"/>
            </a:pPr>
            <a:r>
              <a:rPr lang="en-US" dirty="0"/>
              <a:t>A financial breakdown of payments due to them</a:t>
            </a:r>
          </a:p>
          <a:p>
            <a:pPr marL="171450" indent="-171450">
              <a:buFont typeface="Arial" panose="020B0604020202020204" pitchFamily="34" charset="0"/>
              <a:buChar char="•"/>
            </a:pPr>
            <a:r>
              <a:rPr lang="en-US" dirty="0"/>
              <a:t>The end date of their employment</a:t>
            </a:r>
          </a:p>
          <a:p>
            <a:pPr marL="171450" indent="-171450">
              <a:buFont typeface="Arial" panose="020B0604020202020204" pitchFamily="34" charset="0"/>
              <a:buChar char="•"/>
            </a:pPr>
            <a:r>
              <a:rPr lang="en-US" dirty="0"/>
              <a:t>The right to appeal</a:t>
            </a:r>
          </a:p>
          <a:p>
            <a:pPr marL="171450" indent="-171450">
              <a:buFont typeface="Arial" panose="020B0604020202020204" pitchFamily="34" charset="0"/>
              <a:buChar char="•"/>
            </a:pPr>
            <a:r>
              <a:rPr lang="en-US" dirty="0"/>
              <a:t>You should give them chance to suggest any alternatives to redundancy</a:t>
            </a:r>
            <a:endParaRPr lang="en-GB" dirty="0"/>
          </a:p>
        </p:txBody>
      </p:sp>
      <p:sp>
        <p:nvSpPr>
          <p:cNvPr id="29" name="Arrow: Right 28">
            <a:extLst>
              <a:ext uri="{FF2B5EF4-FFF2-40B4-BE49-F238E27FC236}">
                <a16:creationId xmlns:a16="http://schemas.microsoft.com/office/drawing/2014/main" id="{1BEBBE78-2C89-42B8-AE39-C5D22D2FE5F0}"/>
              </a:ext>
            </a:extLst>
          </p:cNvPr>
          <p:cNvSpPr/>
          <p:nvPr/>
        </p:nvSpPr>
        <p:spPr>
          <a:xfrm rot="9559129">
            <a:off x="3948843" y="3254638"/>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0" name="Arrow: Right 29">
            <a:extLst>
              <a:ext uri="{FF2B5EF4-FFF2-40B4-BE49-F238E27FC236}">
                <a16:creationId xmlns:a16="http://schemas.microsoft.com/office/drawing/2014/main" id="{AACE6C0F-BC7B-4EB2-AAB4-78C36AD73E5F}"/>
              </a:ext>
            </a:extLst>
          </p:cNvPr>
          <p:cNvSpPr/>
          <p:nvPr/>
        </p:nvSpPr>
        <p:spPr>
          <a:xfrm flipH="1">
            <a:off x="9885412" y="3061525"/>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1" name="Arrow: Right 30">
            <a:extLst>
              <a:ext uri="{FF2B5EF4-FFF2-40B4-BE49-F238E27FC236}">
                <a16:creationId xmlns:a16="http://schemas.microsoft.com/office/drawing/2014/main" id="{99FC938A-E0C4-47B5-A0F3-E7F370ECAA68}"/>
              </a:ext>
            </a:extLst>
          </p:cNvPr>
          <p:cNvSpPr/>
          <p:nvPr/>
        </p:nvSpPr>
        <p:spPr>
          <a:xfrm rot="5400000">
            <a:off x="11009141" y="2390000"/>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2" name="Arrow: Right 31">
            <a:extLst>
              <a:ext uri="{FF2B5EF4-FFF2-40B4-BE49-F238E27FC236}">
                <a16:creationId xmlns:a16="http://schemas.microsoft.com/office/drawing/2014/main" id="{F9116514-CA51-4FA4-BA66-465AAB3A911E}"/>
              </a:ext>
            </a:extLst>
          </p:cNvPr>
          <p:cNvSpPr/>
          <p:nvPr/>
        </p:nvSpPr>
        <p:spPr>
          <a:xfrm>
            <a:off x="3667262" y="1175335"/>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3" name="Arrow: Right 32">
            <a:extLst>
              <a:ext uri="{FF2B5EF4-FFF2-40B4-BE49-F238E27FC236}">
                <a16:creationId xmlns:a16="http://schemas.microsoft.com/office/drawing/2014/main" id="{63456C28-AFD9-44FD-99FE-0BA5E14D5B7E}"/>
              </a:ext>
            </a:extLst>
          </p:cNvPr>
          <p:cNvSpPr/>
          <p:nvPr/>
        </p:nvSpPr>
        <p:spPr>
          <a:xfrm>
            <a:off x="1749563" y="1148744"/>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4" name="Arrow: Right 33">
            <a:extLst>
              <a:ext uri="{FF2B5EF4-FFF2-40B4-BE49-F238E27FC236}">
                <a16:creationId xmlns:a16="http://schemas.microsoft.com/office/drawing/2014/main" id="{2757DFA2-E9AD-4198-A2A0-96381725BFB4}"/>
              </a:ext>
            </a:extLst>
          </p:cNvPr>
          <p:cNvSpPr/>
          <p:nvPr/>
        </p:nvSpPr>
        <p:spPr>
          <a:xfrm>
            <a:off x="5584141" y="1148744"/>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5" name="Arrow: Right 34">
            <a:extLst>
              <a:ext uri="{FF2B5EF4-FFF2-40B4-BE49-F238E27FC236}">
                <a16:creationId xmlns:a16="http://schemas.microsoft.com/office/drawing/2014/main" id="{92AF20DF-E932-40D7-985C-40606476569E}"/>
              </a:ext>
            </a:extLst>
          </p:cNvPr>
          <p:cNvSpPr/>
          <p:nvPr/>
        </p:nvSpPr>
        <p:spPr>
          <a:xfrm>
            <a:off x="7506615" y="1210289"/>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6" name="Arrow: Right 35">
            <a:extLst>
              <a:ext uri="{FF2B5EF4-FFF2-40B4-BE49-F238E27FC236}">
                <a16:creationId xmlns:a16="http://schemas.microsoft.com/office/drawing/2014/main" id="{2D75ED29-4E6F-4EA2-990E-F3C89CD2D841}"/>
              </a:ext>
            </a:extLst>
          </p:cNvPr>
          <p:cNvSpPr/>
          <p:nvPr/>
        </p:nvSpPr>
        <p:spPr>
          <a:xfrm rot="1027068" flipH="1">
            <a:off x="3931438" y="2664952"/>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7" name="Arrow: Right 36">
            <a:extLst>
              <a:ext uri="{FF2B5EF4-FFF2-40B4-BE49-F238E27FC236}">
                <a16:creationId xmlns:a16="http://schemas.microsoft.com/office/drawing/2014/main" id="{EA4EC90E-8EBB-40E3-B33E-BCB443E70F30}"/>
              </a:ext>
            </a:extLst>
          </p:cNvPr>
          <p:cNvSpPr/>
          <p:nvPr/>
        </p:nvSpPr>
        <p:spPr>
          <a:xfrm flipH="1">
            <a:off x="5905061" y="3096034"/>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8" name="Arrow: Right 37">
            <a:extLst>
              <a:ext uri="{FF2B5EF4-FFF2-40B4-BE49-F238E27FC236}">
                <a16:creationId xmlns:a16="http://schemas.microsoft.com/office/drawing/2014/main" id="{4531C5E6-D43C-4880-9112-71A45A7E5ED6}"/>
              </a:ext>
            </a:extLst>
          </p:cNvPr>
          <p:cNvSpPr/>
          <p:nvPr/>
        </p:nvSpPr>
        <p:spPr>
          <a:xfrm flipH="1">
            <a:off x="7901732" y="3096479"/>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40" name="Arrow: Right 39">
            <a:extLst>
              <a:ext uri="{FF2B5EF4-FFF2-40B4-BE49-F238E27FC236}">
                <a16:creationId xmlns:a16="http://schemas.microsoft.com/office/drawing/2014/main" id="{A1A2E6C9-6661-4505-9B22-B7AB3C8A39C3}"/>
              </a:ext>
            </a:extLst>
          </p:cNvPr>
          <p:cNvSpPr/>
          <p:nvPr/>
        </p:nvSpPr>
        <p:spPr>
          <a:xfrm rot="5400000">
            <a:off x="954125" y="4796935"/>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2" name="TextBox 1">
            <a:extLst>
              <a:ext uri="{FF2B5EF4-FFF2-40B4-BE49-F238E27FC236}">
                <a16:creationId xmlns:a16="http://schemas.microsoft.com/office/drawing/2014/main" id="{BF40AB6F-B376-41C1-A467-EB4B1440CB59}"/>
              </a:ext>
            </a:extLst>
          </p:cNvPr>
          <p:cNvSpPr txBox="1"/>
          <p:nvPr/>
        </p:nvSpPr>
        <p:spPr>
          <a:xfrm>
            <a:off x="10805020" y="6342077"/>
            <a:ext cx="1302741" cy="430887"/>
          </a:xfrm>
          <a:prstGeom prst="rect">
            <a:avLst/>
          </a:prstGeom>
          <a:noFill/>
        </p:spPr>
        <p:txBody>
          <a:bodyPr wrap="square" rtlCol="0">
            <a:spAutoFit/>
          </a:bodyPr>
          <a:lstStyle/>
          <a:p>
            <a:pPr algn="r"/>
            <a:r>
              <a:rPr lang="en-US" sz="1100" dirty="0"/>
              <a:t>Appendix 26B </a:t>
            </a:r>
          </a:p>
          <a:p>
            <a:pPr algn="r"/>
            <a:r>
              <a:rPr lang="en-US" sz="1100" dirty="0"/>
              <a:t>05.06.2023</a:t>
            </a:r>
            <a:endParaRPr lang="en-GB" sz="1100" dirty="0"/>
          </a:p>
        </p:txBody>
      </p:sp>
      <p:sp>
        <p:nvSpPr>
          <p:cNvPr id="3" name="TextBox 2">
            <a:extLst>
              <a:ext uri="{FF2B5EF4-FFF2-40B4-BE49-F238E27FC236}">
                <a16:creationId xmlns:a16="http://schemas.microsoft.com/office/drawing/2014/main" id="{1901FECF-10F5-3745-B2F8-3E418C6AF068}"/>
              </a:ext>
            </a:extLst>
          </p:cNvPr>
          <p:cNvSpPr txBox="1"/>
          <p:nvPr/>
        </p:nvSpPr>
        <p:spPr>
          <a:xfrm>
            <a:off x="1842403" y="2275438"/>
            <a:ext cx="2032243" cy="707886"/>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For employees who are not going to be made redundant, you should inform them of this and give them a letter to confirm it.</a:t>
            </a:r>
            <a:endParaRPr lang="en-GB" dirty="0"/>
          </a:p>
        </p:txBody>
      </p:sp>
      <p:sp>
        <p:nvSpPr>
          <p:cNvPr id="5" name="TextBox 4">
            <a:extLst>
              <a:ext uri="{FF2B5EF4-FFF2-40B4-BE49-F238E27FC236}">
                <a16:creationId xmlns:a16="http://schemas.microsoft.com/office/drawing/2014/main" id="{47BF665D-6B07-4646-E51C-CFDDCC56E18A}"/>
              </a:ext>
            </a:extLst>
          </p:cNvPr>
          <p:cNvSpPr txBox="1"/>
          <p:nvPr/>
        </p:nvSpPr>
        <p:spPr>
          <a:xfrm>
            <a:off x="49209" y="5123144"/>
            <a:ext cx="2066974" cy="1631216"/>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If suitable alternative employment is found, then you should issue the employee with a new contract. You can do this on a one-month trial basis so both can assess if the role is suitable for the employee. If it is deemed unsuitable, then the employee will be made redundant, and you will need to pay redundancy pay and notice</a:t>
            </a:r>
            <a:endParaRPr lang="en-GB" dirty="0"/>
          </a:p>
        </p:txBody>
      </p:sp>
      <p:sp>
        <p:nvSpPr>
          <p:cNvPr id="8" name="Arrow: Right 7">
            <a:extLst>
              <a:ext uri="{FF2B5EF4-FFF2-40B4-BE49-F238E27FC236}">
                <a16:creationId xmlns:a16="http://schemas.microsoft.com/office/drawing/2014/main" id="{382081D8-FAB8-8F52-C919-277023A8477C}"/>
              </a:ext>
            </a:extLst>
          </p:cNvPr>
          <p:cNvSpPr/>
          <p:nvPr/>
        </p:nvSpPr>
        <p:spPr>
          <a:xfrm rot="5400000">
            <a:off x="2987587" y="4792574"/>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50" name="TextBox 49">
            <a:extLst>
              <a:ext uri="{FF2B5EF4-FFF2-40B4-BE49-F238E27FC236}">
                <a16:creationId xmlns:a16="http://schemas.microsoft.com/office/drawing/2014/main" id="{14F619FF-D529-D9EE-C9BD-B394176A3391}"/>
              </a:ext>
            </a:extLst>
          </p:cNvPr>
          <p:cNvSpPr txBox="1"/>
          <p:nvPr/>
        </p:nvSpPr>
        <p:spPr>
          <a:xfrm>
            <a:off x="2195955" y="5123780"/>
            <a:ext cx="2066974" cy="1631216"/>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If no suitable alternative employment is found, the employees will be made redundant with redundancy and notice pay. They have the right to appeal which should be sent in writing to the PCC/BOARD/TRUSTEES within 5 days of the decision. The right to appeal must be in the redundancy letter</a:t>
            </a:r>
            <a:endParaRPr lang="en-GB" dirty="0"/>
          </a:p>
        </p:txBody>
      </p:sp>
      <p:sp>
        <p:nvSpPr>
          <p:cNvPr id="51" name="TextBox 50">
            <a:extLst>
              <a:ext uri="{FF2B5EF4-FFF2-40B4-BE49-F238E27FC236}">
                <a16:creationId xmlns:a16="http://schemas.microsoft.com/office/drawing/2014/main" id="{6C3C0EB4-EA5A-CFDB-D47C-D8350263AD27}"/>
              </a:ext>
            </a:extLst>
          </p:cNvPr>
          <p:cNvSpPr txBox="1"/>
          <p:nvPr/>
        </p:nvSpPr>
        <p:spPr>
          <a:xfrm>
            <a:off x="6988285" y="5094976"/>
            <a:ext cx="1535185" cy="1631216"/>
          </a:xfrm>
          <a:prstGeom prst="rect">
            <a:avLst/>
          </a:prstGeom>
          <a:noFill/>
          <a:ln w="28575">
            <a:solidFill>
              <a:srgbClr val="B40540"/>
            </a:solidFill>
          </a:ln>
        </p:spPr>
        <p:txBody>
          <a:bodyPr wrap="square" rtlCol="0">
            <a:spAutoFit/>
          </a:bodyPr>
          <a:lstStyle/>
          <a:p>
            <a:r>
              <a:rPr lang="en-US" sz="1000" dirty="0"/>
              <a:t>For remaining team members, you should offer:</a:t>
            </a:r>
          </a:p>
          <a:p>
            <a:pPr marL="171450" indent="-171450">
              <a:buFont typeface="Arial" panose="020B0604020202020204" pitchFamily="34" charset="0"/>
              <a:buChar char="•"/>
            </a:pPr>
            <a:r>
              <a:rPr lang="en-US" sz="1000" dirty="0"/>
              <a:t>Training where needed to upskill into new roles</a:t>
            </a:r>
          </a:p>
          <a:p>
            <a:pPr marL="171450" indent="-171450">
              <a:buFont typeface="Arial" panose="020B0604020202020204" pitchFamily="34" charset="0"/>
              <a:buChar char="•"/>
            </a:pPr>
            <a:r>
              <a:rPr lang="en-US" sz="1000" dirty="0"/>
              <a:t>Counselling/Pastoral Support</a:t>
            </a:r>
          </a:p>
          <a:p>
            <a:pPr marL="171450" indent="-171450">
              <a:buFont typeface="Arial" panose="020B0604020202020204" pitchFamily="34" charset="0"/>
              <a:buChar char="•"/>
            </a:pPr>
            <a:r>
              <a:rPr lang="en-US" sz="1000" dirty="0"/>
              <a:t>Further meetings if required</a:t>
            </a:r>
            <a:endParaRPr lang="en-GB" sz="1000" dirty="0"/>
          </a:p>
        </p:txBody>
      </p:sp>
      <p:sp>
        <p:nvSpPr>
          <p:cNvPr id="52" name="TextBox 51">
            <a:extLst>
              <a:ext uri="{FF2B5EF4-FFF2-40B4-BE49-F238E27FC236}">
                <a16:creationId xmlns:a16="http://schemas.microsoft.com/office/drawing/2014/main" id="{099DBFA2-BB2A-23FC-8471-29C0C07C48A7}"/>
              </a:ext>
            </a:extLst>
          </p:cNvPr>
          <p:cNvSpPr txBox="1"/>
          <p:nvPr/>
        </p:nvSpPr>
        <p:spPr>
          <a:xfrm>
            <a:off x="4734987" y="5112097"/>
            <a:ext cx="1808597" cy="1631216"/>
          </a:xfrm>
          <a:prstGeom prst="rect">
            <a:avLst/>
          </a:prstGeom>
          <a:noFill/>
          <a:ln w="28575">
            <a:solidFill>
              <a:srgbClr val="B40540"/>
            </a:solidFill>
          </a:ln>
        </p:spPr>
        <p:txBody>
          <a:bodyPr wrap="square" rtlCol="0">
            <a:spAutoFit/>
          </a:bodyPr>
          <a:lstStyle>
            <a:defPPr>
              <a:defRPr lang="en-US"/>
            </a:defPPr>
            <a:lvl1pPr>
              <a:defRPr sz="1000"/>
            </a:lvl1pPr>
          </a:lstStyle>
          <a:p>
            <a:r>
              <a:rPr lang="en-US" dirty="0"/>
              <a:t>For all employees being made redundant you should offer:</a:t>
            </a:r>
          </a:p>
          <a:p>
            <a:pPr marL="171450" indent="-171450">
              <a:buFont typeface="Arial" panose="020B0604020202020204" pitchFamily="34" charset="0"/>
              <a:buChar char="•"/>
            </a:pPr>
            <a:r>
              <a:rPr lang="en-US" dirty="0"/>
              <a:t>Counselling/Pastoral Support</a:t>
            </a:r>
          </a:p>
          <a:p>
            <a:pPr marL="171450" indent="-171450">
              <a:buFont typeface="Arial" panose="020B0604020202020204" pitchFamily="34" charset="0"/>
              <a:buChar char="•"/>
            </a:pPr>
            <a:r>
              <a:rPr lang="en-US" dirty="0"/>
              <a:t>Reasonable paid time off to look for other work</a:t>
            </a:r>
          </a:p>
          <a:p>
            <a:pPr marL="171450" indent="-171450">
              <a:buFont typeface="Arial" panose="020B0604020202020204" pitchFamily="34" charset="0"/>
              <a:buChar char="•"/>
            </a:pPr>
            <a:r>
              <a:rPr lang="en-US" dirty="0"/>
              <a:t>Help to find Financial and career advice</a:t>
            </a:r>
          </a:p>
          <a:p>
            <a:pPr marL="171450" indent="-171450">
              <a:buFont typeface="Arial" panose="020B0604020202020204" pitchFamily="34" charset="0"/>
              <a:buChar char="•"/>
            </a:pPr>
            <a:r>
              <a:rPr lang="en-US" dirty="0"/>
              <a:t>Further meetings if required</a:t>
            </a:r>
            <a:endParaRPr lang="en-GB" dirty="0"/>
          </a:p>
        </p:txBody>
      </p:sp>
      <p:sp>
        <p:nvSpPr>
          <p:cNvPr id="53" name="Arrow: Right 52">
            <a:extLst>
              <a:ext uri="{FF2B5EF4-FFF2-40B4-BE49-F238E27FC236}">
                <a16:creationId xmlns:a16="http://schemas.microsoft.com/office/drawing/2014/main" id="{254A7EC4-538C-9F55-79FB-9D04607062F5}"/>
              </a:ext>
            </a:extLst>
          </p:cNvPr>
          <p:cNvSpPr/>
          <p:nvPr/>
        </p:nvSpPr>
        <p:spPr>
          <a:xfrm>
            <a:off x="4358453" y="5781927"/>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54" name="Arrow: Right 53">
            <a:extLst>
              <a:ext uri="{FF2B5EF4-FFF2-40B4-BE49-F238E27FC236}">
                <a16:creationId xmlns:a16="http://schemas.microsoft.com/office/drawing/2014/main" id="{3F784980-7379-B17B-DD24-BED5E4AB697D}"/>
              </a:ext>
            </a:extLst>
          </p:cNvPr>
          <p:cNvSpPr/>
          <p:nvPr/>
        </p:nvSpPr>
        <p:spPr>
          <a:xfrm>
            <a:off x="6600918" y="5760158"/>
            <a:ext cx="307596" cy="234892"/>
          </a:xfrm>
          <a:prstGeom prst="rightArrow">
            <a:avLst/>
          </a:prstGeom>
          <a:solidFill>
            <a:srgbClr val="C65367"/>
          </a:solidFill>
          <a:ln>
            <a:solidFill>
              <a:srgbClr val="C653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Tree>
    <p:extLst>
      <p:ext uri="{BB962C8B-B14F-4D97-AF65-F5344CB8AC3E}">
        <p14:creationId xmlns:p14="http://schemas.microsoft.com/office/powerpoint/2010/main" val="187888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A1481D3-3C1A-4FA6-B675-E2B6F30B95B8}"/>
              </a:ext>
            </a:extLst>
          </p:cNvPr>
          <p:cNvSpPr txBox="1"/>
          <p:nvPr/>
        </p:nvSpPr>
        <p:spPr>
          <a:xfrm>
            <a:off x="2937874" y="39306"/>
            <a:ext cx="6947538" cy="646331"/>
          </a:xfrm>
          <a:prstGeom prst="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Restructure and Redundancy Flow chart</a:t>
            </a:r>
          </a:p>
          <a:p>
            <a:r>
              <a:rPr lang="en-US" dirty="0"/>
              <a:t>- For redundancies of 20 – 99 employees within a 90-day period</a:t>
            </a:r>
            <a:endParaRPr lang="en-GB" dirty="0"/>
          </a:p>
        </p:txBody>
      </p:sp>
      <p:sp>
        <p:nvSpPr>
          <p:cNvPr id="9" name="TextBox 8">
            <a:extLst>
              <a:ext uri="{FF2B5EF4-FFF2-40B4-BE49-F238E27FC236}">
                <a16:creationId xmlns:a16="http://schemas.microsoft.com/office/drawing/2014/main" id="{7DB4B005-0593-4FA4-8A99-0EEE7F4D82D8}"/>
              </a:ext>
            </a:extLst>
          </p:cNvPr>
          <p:cNvSpPr txBox="1"/>
          <p:nvPr/>
        </p:nvSpPr>
        <p:spPr>
          <a:xfrm>
            <a:off x="84239" y="860169"/>
            <a:ext cx="1607200" cy="861774"/>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In conjunction with HR, complete the Restructure Proposal form (appendix 26a) detailing the reason for the restructure</a:t>
            </a:r>
            <a:endParaRPr lang="en-GB" dirty="0"/>
          </a:p>
        </p:txBody>
      </p:sp>
      <p:sp>
        <p:nvSpPr>
          <p:cNvPr id="10" name="TextBox 9">
            <a:extLst>
              <a:ext uri="{FF2B5EF4-FFF2-40B4-BE49-F238E27FC236}">
                <a16:creationId xmlns:a16="http://schemas.microsoft.com/office/drawing/2014/main" id="{0E65CC12-AC3D-4064-867E-67E36422C873}"/>
              </a:ext>
            </a:extLst>
          </p:cNvPr>
          <p:cNvSpPr txBox="1"/>
          <p:nvPr/>
        </p:nvSpPr>
        <p:spPr>
          <a:xfrm>
            <a:off x="2055524" y="860169"/>
            <a:ext cx="1203307" cy="861774"/>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Obtain Approval from the PCC/BOARD/TRUSTEES for the restructure plans</a:t>
            </a:r>
            <a:endParaRPr lang="en-GB" dirty="0"/>
          </a:p>
        </p:txBody>
      </p:sp>
      <p:sp>
        <p:nvSpPr>
          <p:cNvPr id="12" name="TextBox 11">
            <a:extLst>
              <a:ext uri="{FF2B5EF4-FFF2-40B4-BE49-F238E27FC236}">
                <a16:creationId xmlns:a16="http://schemas.microsoft.com/office/drawing/2014/main" id="{D71368D2-51FE-4C0C-B8C8-EA97277BA67C}"/>
              </a:ext>
            </a:extLst>
          </p:cNvPr>
          <p:cNvSpPr txBox="1"/>
          <p:nvPr/>
        </p:nvSpPr>
        <p:spPr>
          <a:xfrm>
            <a:off x="6786245" y="821968"/>
            <a:ext cx="5321516" cy="1323439"/>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Start </a:t>
            </a:r>
            <a:r>
              <a:rPr lang="en-US"/>
              <a:t>the </a:t>
            </a:r>
            <a:r>
              <a:rPr lang="en-US" dirty="0"/>
              <a:t>collective </a:t>
            </a:r>
            <a:r>
              <a:rPr lang="en-US"/>
              <a:t>consultation </a:t>
            </a:r>
            <a:r>
              <a:rPr lang="en-US" dirty="0"/>
              <a:t>process by communicating the restructure to the </a:t>
            </a:r>
            <a:r>
              <a:rPr lang="en-US"/>
              <a:t>affected </a:t>
            </a:r>
            <a:r>
              <a:rPr lang="en-US" dirty="0"/>
              <a:t>team by meeting with all those affected (Initially this can be one group meeting). You should let them know who is in </a:t>
            </a:r>
            <a:r>
              <a:rPr lang="en-US"/>
              <a:t>the </a:t>
            </a:r>
            <a:r>
              <a:rPr lang="en-US" dirty="0"/>
              <a:t>selection pool </a:t>
            </a:r>
            <a:r>
              <a:rPr lang="en-US"/>
              <a:t>and </a:t>
            </a:r>
            <a:r>
              <a:rPr lang="en-US" dirty="0"/>
              <a:t>the </a:t>
            </a:r>
            <a:r>
              <a:rPr lang="en-US"/>
              <a:t>criteria </a:t>
            </a:r>
            <a:r>
              <a:rPr lang="en-US" dirty="0"/>
              <a:t>that will be used to select candidates </a:t>
            </a:r>
            <a:r>
              <a:rPr lang="en-US"/>
              <a:t>for </a:t>
            </a:r>
            <a:r>
              <a:rPr lang="en-US" dirty="0"/>
              <a:t>redundancy. You should allow them to ask questions and give them a copy of the restructure plan for their review. The employees will then need to nominate either a Trade Union Representative or Employee Representative to act on their behalf through this process (Please speak to HR on how to do this). The legal minimum consultation period for redundancies of 20-99 employees is 30 days, and you should meet with employees three times during this period.</a:t>
            </a:r>
            <a:endParaRPr lang="en-GB" dirty="0"/>
          </a:p>
        </p:txBody>
      </p:sp>
      <p:sp>
        <p:nvSpPr>
          <p:cNvPr id="13" name="TextBox 12">
            <a:extLst>
              <a:ext uri="{FF2B5EF4-FFF2-40B4-BE49-F238E27FC236}">
                <a16:creationId xmlns:a16="http://schemas.microsoft.com/office/drawing/2014/main" id="{8B607856-520F-4129-A40B-DF7A4AD06DB0}"/>
              </a:ext>
            </a:extLst>
          </p:cNvPr>
          <p:cNvSpPr txBox="1"/>
          <p:nvPr/>
        </p:nvSpPr>
        <p:spPr>
          <a:xfrm>
            <a:off x="3622918" y="860169"/>
            <a:ext cx="1043131" cy="861774"/>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a:t>Identify </a:t>
            </a:r>
            <a:r>
              <a:rPr lang="en-US" dirty="0"/>
              <a:t>any </a:t>
            </a:r>
            <a:r>
              <a:rPr lang="en-US"/>
              <a:t>significant </a:t>
            </a:r>
            <a:r>
              <a:rPr lang="en-US" dirty="0"/>
              <a:t>role </a:t>
            </a:r>
            <a:r>
              <a:rPr lang="en-US"/>
              <a:t>changes </a:t>
            </a:r>
            <a:r>
              <a:rPr lang="en-US" dirty="0"/>
              <a:t>or potential redundancies</a:t>
            </a:r>
            <a:endParaRPr lang="en-GB" dirty="0"/>
          </a:p>
        </p:txBody>
      </p:sp>
      <p:sp>
        <p:nvSpPr>
          <p:cNvPr id="14" name="TextBox 13">
            <a:extLst>
              <a:ext uri="{FF2B5EF4-FFF2-40B4-BE49-F238E27FC236}">
                <a16:creationId xmlns:a16="http://schemas.microsoft.com/office/drawing/2014/main" id="{5FCB55D6-49AB-4886-8476-297073925E38}"/>
              </a:ext>
            </a:extLst>
          </p:cNvPr>
          <p:cNvSpPr txBox="1"/>
          <p:nvPr/>
        </p:nvSpPr>
        <p:spPr>
          <a:xfrm>
            <a:off x="5055364" y="851764"/>
            <a:ext cx="1258458" cy="1169551"/>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Create a selection pool and decide upon the selection criteria that will be used to select candidates for redundancy</a:t>
            </a:r>
            <a:endParaRPr lang="en-GB" dirty="0"/>
          </a:p>
        </p:txBody>
      </p:sp>
      <p:sp>
        <p:nvSpPr>
          <p:cNvPr id="15" name="TextBox 14">
            <a:extLst>
              <a:ext uri="{FF2B5EF4-FFF2-40B4-BE49-F238E27FC236}">
                <a16:creationId xmlns:a16="http://schemas.microsoft.com/office/drawing/2014/main" id="{BB3B2A29-0DF6-49C3-BE00-205E77298286}"/>
              </a:ext>
            </a:extLst>
          </p:cNvPr>
          <p:cNvSpPr txBox="1"/>
          <p:nvPr/>
        </p:nvSpPr>
        <p:spPr>
          <a:xfrm>
            <a:off x="8865326" y="2642129"/>
            <a:ext cx="1311290" cy="2092881"/>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You should then </a:t>
            </a:r>
            <a:r>
              <a:rPr lang="en-US"/>
              <a:t>hold individual </a:t>
            </a:r>
            <a:r>
              <a:rPr lang="en-US" dirty="0"/>
              <a:t>meetings after approximately a week</a:t>
            </a:r>
            <a:r>
              <a:rPr lang="en-US"/>
              <a:t>, with each</a:t>
            </a:r>
            <a:r>
              <a:rPr lang="en-US" dirty="0"/>
              <a:t> </a:t>
            </a:r>
            <a:r>
              <a:rPr lang="en-US"/>
              <a:t>employee to </a:t>
            </a:r>
            <a:r>
              <a:rPr lang="en-US" dirty="0"/>
              <a:t>discuss how </a:t>
            </a:r>
            <a:r>
              <a:rPr lang="en-US"/>
              <a:t>the restructure </a:t>
            </a:r>
            <a:r>
              <a:rPr lang="en-US" dirty="0"/>
              <a:t>affects them specifically </a:t>
            </a:r>
            <a:r>
              <a:rPr lang="en-US"/>
              <a:t>and </a:t>
            </a:r>
            <a:r>
              <a:rPr lang="en-US" dirty="0"/>
              <a:t>obtain feedback </a:t>
            </a:r>
            <a:r>
              <a:rPr lang="en-US"/>
              <a:t>from </a:t>
            </a:r>
            <a:r>
              <a:rPr lang="en-US" dirty="0"/>
              <a:t>them on how they believe the restructure could be done differently.</a:t>
            </a:r>
            <a:endParaRPr lang="en-GB" dirty="0"/>
          </a:p>
        </p:txBody>
      </p:sp>
      <p:sp>
        <p:nvSpPr>
          <p:cNvPr id="16" name="TextBox 15">
            <a:extLst>
              <a:ext uri="{FF2B5EF4-FFF2-40B4-BE49-F238E27FC236}">
                <a16:creationId xmlns:a16="http://schemas.microsoft.com/office/drawing/2014/main" id="{E5BEBCDF-1FCE-4274-B35E-9AF56BDB8756}"/>
              </a:ext>
            </a:extLst>
          </p:cNvPr>
          <p:cNvSpPr txBox="1"/>
          <p:nvPr/>
        </p:nvSpPr>
        <p:spPr>
          <a:xfrm>
            <a:off x="7232126" y="2657900"/>
            <a:ext cx="1167765" cy="1323439"/>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You may then wish to hold a second meeting with each employee individually to discuss any further feedback or questions</a:t>
            </a:r>
            <a:endParaRPr lang="en-GB" dirty="0"/>
          </a:p>
        </p:txBody>
      </p:sp>
      <p:sp>
        <p:nvSpPr>
          <p:cNvPr id="17" name="TextBox 16">
            <a:extLst>
              <a:ext uri="{FF2B5EF4-FFF2-40B4-BE49-F238E27FC236}">
                <a16:creationId xmlns:a16="http://schemas.microsoft.com/office/drawing/2014/main" id="{D23F28D1-17AF-45AF-837D-A5A71A8A7AF1}"/>
              </a:ext>
            </a:extLst>
          </p:cNvPr>
          <p:cNvSpPr txBox="1"/>
          <p:nvPr/>
        </p:nvSpPr>
        <p:spPr>
          <a:xfrm>
            <a:off x="5730354" y="2673119"/>
            <a:ext cx="1143519" cy="1323439"/>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End of Consultation – You must consider all the feedback and decide whether to change the initial </a:t>
            </a:r>
            <a:r>
              <a:rPr lang="en-US"/>
              <a:t>restructure plan</a:t>
            </a:r>
            <a:r>
              <a:rPr lang="en-US" dirty="0"/>
              <a:t>.</a:t>
            </a:r>
            <a:endParaRPr lang="en-GB" dirty="0"/>
          </a:p>
        </p:txBody>
      </p:sp>
      <p:sp>
        <p:nvSpPr>
          <p:cNvPr id="18" name="TextBox 17">
            <a:extLst>
              <a:ext uri="{FF2B5EF4-FFF2-40B4-BE49-F238E27FC236}">
                <a16:creationId xmlns:a16="http://schemas.microsoft.com/office/drawing/2014/main" id="{BE25CFC1-1922-4B4F-B649-BA3EB62C4F52}"/>
              </a:ext>
            </a:extLst>
          </p:cNvPr>
          <p:cNvSpPr txBox="1"/>
          <p:nvPr/>
        </p:nvSpPr>
        <p:spPr>
          <a:xfrm>
            <a:off x="4316557" y="2681651"/>
            <a:ext cx="1043131" cy="1323439"/>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After appropriate consideration you must communicate the decision to the affected employees</a:t>
            </a:r>
            <a:endParaRPr lang="en-GB" dirty="0"/>
          </a:p>
        </p:txBody>
      </p:sp>
      <p:sp>
        <p:nvSpPr>
          <p:cNvPr id="19" name="TextBox 18">
            <a:extLst>
              <a:ext uri="{FF2B5EF4-FFF2-40B4-BE49-F238E27FC236}">
                <a16:creationId xmlns:a16="http://schemas.microsoft.com/office/drawing/2014/main" id="{82D53C98-6222-4D00-BC9B-F67A50F55E9B}"/>
              </a:ext>
            </a:extLst>
          </p:cNvPr>
          <p:cNvSpPr txBox="1"/>
          <p:nvPr/>
        </p:nvSpPr>
        <p:spPr>
          <a:xfrm>
            <a:off x="75334" y="3076907"/>
            <a:ext cx="3813391" cy="1631216"/>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For any </a:t>
            </a:r>
            <a:r>
              <a:rPr lang="en-US"/>
              <a:t>employees </a:t>
            </a:r>
            <a:r>
              <a:rPr lang="en-US" dirty="0"/>
              <a:t>who have been identified as being made redundant</a:t>
            </a:r>
            <a:r>
              <a:rPr lang="en-US"/>
              <a:t>, </a:t>
            </a:r>
            <a:r>
              <a:rPr lang="en-US" dirty="0"/>
              <a:t>you must meet them individually and give them (in writing):</a:t>
            </a:r>
          </a:p>
          <a:p>
            <a:r>
              <a:rPr lang="en-US" dirty="0"/>
              <a:t>How they scored in the selection criteria and why</a:t>
            </a:r>
          </a:p>
          <a:p>
            <a:r>
              <a:rPr lang="en-US" dirty="0"/>
              <a:t>Any suitable alternative employment in </a:t>
            </a:r>
            <a:r>
              <a:rPr lang="en-US"/>
              <a:t>the organisation</a:t>
            </a:r>
            <a:endParaRPr lang="en-US" dirty="0"/>
          </a:p>
          <a:p>
            <a:r>
              <a:rPr lang="en-US" dirty="0"/>
              <a:t>A financial breakdown of payments due to them</a:t>
            </a:r>
          </a:p>
          <a:p>
            <a:r>
              <a:rPr lang="en-US" dirty="0"/>
              <a:t>The end date of their employment</a:t>
            </a:r>
          </a:p>
          <a:p>
            <a:r>
              <a:rPr lang="en-US" dirty="0"/>
              <a:t>The right to appeal</a:t>
            </a:r>
          </a:p>
          <a:p>
            <a:r>
              <a:rPr lang="en-US" dirty="0"/>
              <a:t>You should give them chance to suggest any alternatives to redundancy</a:t>
            </a:r>
            <a:endParaRPr lang="en-GB" dirty="0"/>
          </a:p>
        </p:txBody>
      </p:sp>
      <p:sp>
        <p:nvSpPr>
          <p:cNvPr id="29" name="Arrow: Right 28">
            <a:extLst>
              <a:ext uri="{FF2B5EF4-FFF2-40B4-BE49-F238E27FC236}">
                <a16:creationId xmlns:a16="http://schemas.microsoft.com/office/drawing/2014/main" id="{1BEBBE78-2C89-42B8-AE39-C5D22D2FE5F0}"/>
              </a:ext>
            </a:extLst>
          </p:cNvPr>
          <p:cNvSpPr/>
          <p:nvPr/>
        </p:nvSpPr>
        <p:spPr>
          <a:xfrm rot="9559129">
            <a:off x="3948843" y="3254638"/>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0" name="Arrow: Right 29">
            <a:extLst>
              <a:ext uri="{FF2B5EF4-FFF2-40B4-BE49-F238E27FC236}">
                <a16:creationId xmlns:a16="http://schemas.microsoft.com/office/drawing/2014/main" id="{AACE6C0F-BC7B-4EB2-AAB4-78C36AD73E5F}"/>
              </a:ext>
            </a:extLst>
          </p:cNvPr>
          <p:cNvSpPr/>
          <p:nvPr/>
        </p:nvSpPr>
        <p:spPr>
          <a:xfrm flipH="1">
            <a:off x="10213691" y="2986560"/>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1" name="Arrow: Right 30">
            <a:extLst>
              <a:ext uri="{FF2B5EF4-FFF2-40B4-BE49-F238E27FC236}">
                <a16:creationId xmlns:a16="http://schemas.microsoft.com/office/drawing/2014/main" id="{99FC938A-E0C4-47B5-A0F3-E7F370ECAA68}"/>
              </a:ext>
            </a:extLst>
          </p:cNvPr>
          <p:cNvSpPr/>
          <p:nvPr/>
        </p:nvSpPr>
        <p:spPr>
          <a:xfrm rot="5400000">
            <a:off x="11163972" y="2250695"/>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2" name="Arrow: Right 31">
            <a:extLst>
              <a:ext uri="{FF2B5EF4-FFF2-40B4-BE49-F238E27FC236}">
                <a16:creationId xmlns:a16="http://schemas.microsoft.com/office/drawing/2014/main" id="{F9116514-CA51-4FA4-BA66-465AAB3A911E}"/>
              </a:ext>
            </a:extLst>
          </p:cNvPr>
          <p:cNvSpPr/>
          <p:nvPr/>
        </p:nvSpPr>
        <p:spPr>
          <a:xfrm>
            <a:off x="3301497" y="1175335"/>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3" name="Arrow: Right 32">
            <a:extLst>
              <a:ext uri="{FF2B5EF4-FFF2-40B4-BE49-F238E27FC236}">
                <a16:creationId xmlns:a16="http://schemas.microsoft.com/office/drawing/2014/main" id="{63456C28-AFD9-44FD-99FE-0BA5E14D5B7E}"/>
              </a:ext>
            </a:extLst>
          </p:cNvPr>
          <p:cNvSpPr/>
          <p:nvPr/>
        </p:nvSpPr>
        <p:spPr>
          <a:xfrm>
            <a:off x="1723436" y="1148744"/>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4" name="Arrow: Right 33">
            <a:extLst>
              <a:ext uri="{FF2B5EF4-FFF2-40B4-BE49-F238E27FC236}">
                <a16:creationId xmlns:a16="http://schemas.microsoft.com/office/drawing/2014/main" id="{2757DFA2-E9AD-4198-A2A0-96381725BFB4}"/>
              </a:ext>
            </a:extLst>
          </p:cNvPr>
          <p:cNvSpPr/>
          <p:nvPr/>
        </p:nvSpPr>
        <p:spPr>
          <a:xfrm>
            <a:off x="4721992" y="1148744"/>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5" name="Arrow: Right 34">
            <a:extLst>
              <a:ext uri="{FF2B5EF4-FFF2-40B4-BE49-F238E27FC236}">
                <a16:creationId xmlns:a16="http://schemas.microsoft.com/office/drawing/2014/main" id="{92AF20DF-E932-40D7-985C-40606476569E}"/>
              </a:ext>
            </a:extLst>
          </p:cNvPr>
          <p:cNvSpPr/>
          <p:nvPr/>
        </p:nvSpPr>
        <p:spPr>
          <a:xfrm>
            <a:off x="6409326" y="1210289"/>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6" name="Arrow: Right 35">
            <a:extLst>
              <a:ext uri="{FF2B5EF4-FFF2-40B4-BE49-F238E27FC236}">
                <a16:creationId xmlns:a16="http://schemas.microsoft.com/office/drawing/2014/main" id="{2D75ED29-4E6F-4EA2-990E-F3C89CD2D841}"/>
              </a:ext>
            </a:extLst>
          </p:cNvPr>
          <p:cNvSpPr/>
          <p:nvPr/>
        </p:nvSpPr>
        <p:spPr>
          <a:xfrm rot="1027068" flipH="1">
            <a:off x="3931438" y="2664952"/>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7" name="Arrow: Right 36">
            <a:extLst>
              <a:ext uri="{FF2B5EF4-FFF2-40B4-BE49-F238E27FC236}">
                <a16:creationId xmlns:a16="http://schemas.microsoft.com/office/drawing/2014/main" id="{EA4EC90E-8EBB-40E3-B33E-BCB443E70F30}"/>
              </a:ext>
            </a:extLst>
          </p:cNvPr>
          <p:cNvSpPr/>
          <p:nvPr/>
        </p:nvSpPr>
        <p:spPr>
          <a:xfrm flipH="1">
            <a:off x="5388598" y="3021069"/>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8" name="Arrow: Right 37">
            <a:extLst>
              <a:ext uri="{FF2B5EF4-FFF2-40B4-BE49-F238E27FC236}">
                <a16:creationId xmlns:a16="http://schemas.microsoft.com/office/drawing/2014/main" id="{4531C5E6-D43C-4880-9112-71A45A7E5ED6}"/>
              </a:ext>
            </a:extLst>
          </p:cNvPr>
          <p:cNvSpPr/>
          <p:nvPr/>
        </p:nvSpPr>
        <p:spPr>
          <a:xfrm flipH="1">
            <a:off x="6888884" y="3021514"/>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40" name="Arrow: Right 39">
            <a:extLst>
              <a:ext uri="{FF2B5EF4-FFF2-40B4-BE49-F238E27FC236}">
                <a16:creationId xmlns:a16="http://schemas.microsoft.com/office/drawing/2014/main" id="{A1A2E6C9-6661-4505-9B22-B7AB3C8A39C3}"/>
              </a:ext>
            </a:extLst>
          </p:cNvPr>
          <p:cNvSpPr/>
          <p:nvPr/>
        </p:nvSpPr>
        <p:spPr>
          <a:xfrm rot="5400000">
            <a:off x="954125" y="4796935"/>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2" name="TextBox 1">
            <a:extLst>
              <a:ext uri="{FF2B5EF4-FFF2-40B4-BE49-F238E27FC236}">
                <a16:creationId xmlns:a16="http://schemas.microsoft.com/office/drawing/2014/main" id="{BF40AB6F-B376-41C1-A467-EB4B1440CB59}"/>
              </a:ext>
            </a:extLst>
          </p:cNvPr>
          <p:cNvSpPr txBox="1"/>
          <p:nvPr/>
        </p:nvSpPr>
        <p:spPr>
          <a:xfrm>
            <a:off x="10805020" y="6342077"/>
            <a:ext cx="1302741" cy="430887"/>
          </a:xfrm>
          <a:prstGeom prst="rect">
            <a:avLst/>
          </a:prstGeom>
          <a:noFill/>
        </p:spPr>
        <p:txBody>
          <a:bodyPr wrap="square" rtlCol="0">
            <a:spAutoFit/>
          </a:bodyPr>
          <a:lstStyle/>
          <a:p>
            <a:pPr algn="r"/>
            <a:r>
              <a:rPr lang="en-US" sz="1100" dirty="0"/>
              <a:t>Appendix 26B </a:t>
            </a:r>
          </a:p>
          <a:p>
            <a:pPr algn="r"/>
            <a:r>
              <a:rPr lang="en-US" sz="1100" dirty="0"/>
              <a:t>05.06.2023</a:t>
            </a:r>
            <a:endParaRPr lang="en-GB" sz="1100" dirty="0"/>
          </a:p>
        </p:txBody>
      </p:sp>
      <p:sp>
        <p:nvSpPr>
          <p:cNvPr id="3" name="TextBox 2">
            <a:extLst>
              <a:ext uri="{FF2B5EF4-FFF2-40B4-BE49-F238E27FC236}">
                <a16:creationId xmlns:a16="http://schemas.microsoft.com/office/drawing/2014/main" id="{1901FECF-10F5-3745-B2F8-3E418C6AF068}"/>
              </a:ext>
            </a:extLst>
          </p:cNvPr>
          <p:cNvSpPr txBox="1"/>
          <p:nvPr/>
        </p:nvSpPr>
        <p:spPr>
          <a:xfrm>
            <a:off x="1842403" y="2275438"/>
            <a:ext cx="2032243" cy="707886"/>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For employees who are not going to be made redundant, you should meet them and inform them of this and give them a letter to confirm.</a:t>
            </a:r>
            <a:endParaRPr lang="en-GB" dirty="0"/>
          </a:p>
        </p:txBody>
      </p:sp>
      <p:sp>
        <p:nvSpPr>
          <p:cNvPr id="4" name="TextBox 3">
            <a:extLst>
              <a:ext uri="{FF2B5EF4-FFF2-40B4-BE49-F238E27FC236}">
                <a16:creationId xmlns:a16="http://schemas.microsoft.com/office/drawing/2014/main" id="{6FD53AA0-5366-DF42-19D2-40A11493608E}"/>
              </a:ext>
            </a:extLst>
          </p:cNvPr>
          <p:cNvSpPr txBox="1"/>
          <p:nvPr/>
        </p:nvSpPr>
        <p:spPr>
          <a:xfrm>
            <a:off x="2195955" y="5123780"/>
            <a:ext cx="2066974" cy="1631216"/>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If no suitable alternative employment is found, the employees will be made redundant with redundancy and notice pay. </a:t>
            </a:r>
            <a:r>
              <a:rPr lang="en-US"/>
              <a:t>They </a:t>
            </a:r>
            <a:r>
              <a:rPr lang="en-US" dirty="0"/>
              <a:t>have the right to appeal which should be sent in writing to the PCC/BOARD/TRUSTEES within 5 days of </a:t>
            </a:r>
            <a:r>
              <a:rPr lang="en-US"/>
              <a:t>the decision</a:t>
            </a:r>
            <a:r>
              <a:rPr lang="en-US" dirty="0"/>
              <a:t>. The right to appeal must be in the redundancy letter</a:t>
            </a:r>
            <a:endParaRPr lang="en-GB" dirty="0"/>
          </a:p>
        </p:txBody>
      </p:sp>
      <p:sp>
        <p:nvSpPr>
          <p:cNvPr id="5" name="TextBox 4">
            <a:extLst>
              <a:ext uri="{FF2B5EF4-FFF2-40B4-BE49-F238E27FC236}">
                <a16:creationId xmlns:a16="http://schemas.microsoft.com/office/drawing/2014/main" id="{47BF665D-6B07-4646-E51C-CFDDCC56E18A}"/>
              </a:ext>
            </a:extLst>
          </p:cNvPr>
          <p:cNvSpPr txBox="1"/>
          <p:nvPr/>
        </p:nvSpPr>
        <p:spPr>
          <a:xfrm>
            <a:off x="49209" y="5123144"/>
            <a:ext cx="2066974" cy="1631216"/>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If suitable alternative employment is found, then you should issue the employee with a new contract. You can do this on a one-month trial basis so both can assess if the role is suitable for the employee. If it is deemed unsuitable, then the employee will be made redundant, and you will need to pay redundancy pay and notice.</a:t>
            </a:r>
            <a:endParaRPr lang="en-GB" dirty="0"/>
          </a:p>
        </p:txBody>
      </p:sp>
      <p:sp>
        <p:nvSpPr>
          <p:cNvPr id="8" name="Arrow: Right 7">
            <a:extLst>
              <a:ext uri="{FF2B5EF4-FFF2-40B4-BE49-F238E27FC236}">
                <a16:creationId xmlns:a16="http://schemas.microsoft.com/office/drawing/2014/main" id="{382081D8-FAB8-8F52-C919-277023A8477C}"/>
              </a:ext>
            </a:extLst>
          </p:cNvPr>
          <p:cNvSpPr/>
          <p:nvPr/>
        </p:nvSpPr>
        <p:spPr>
          <a:xfrm rot="5400000">
            <a:off x="2987587" y="4792574"/>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41" name="TextBox 40">
            <a:extLst>
              <a:ext uri="{FF2B5EF4-FFF2-40B4-BE49-F238E27FC236}">
                <a16:creationId xmlns:a16="http://schemas.microsoft.com/office/drawing/2014/main" id="{6CABE9CA-BAFE-485C-281A-B66AE71B851F}"/>
              </a:ext>
            </a:extLst>
          </p:cNvPr>
          <p:cNvSpPr txBox="1"/>
          <p:nvPr/>
        </p:nvSpPr>
        <p:spPr>
          <a:xfrm>
            <a:off x="6988285" y="5094976"/>
            <a:ext cx="1535185" cy="1631216"/>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For remaining team members, you should offer:</a:t>
            </a:r>
          </a:p>
          <a:p>
            <a:pPr marL="171450" indent="-171450">
              <a:buFont typeface="Arial" panose="020B0604020202020204" pitchFamily="34" charset="0"/>
              <a:buChar char="•"/>
            </a:pPr>
            <a:r>
              <a:rPr lang="en-US" dirty="0"/>
              <a:t>Training where needed to upskill into new roles</a:t>
            </a:r>
          </a:p>
          <a:p>
            <a:pPr marL="171450" indent="-171450">
              <a:buFont typeface="Arial" panose="020B0604020202020204" pitchFamily="34" charset="0"/>
              <a:buChar char="•"/>
            </a:pPr>
            <a:r>
              <a:rPr lang="en-US" dirty="0"/>
              <a:t>Counselling/Pastoral Support</a:t>
            </a:r>
          </a:p>
          <a:p>
            <a:pPr marL="171450" indent="-171450">
              <a:buFont typeface="Arial" panose="020B0604020202020204" pitchFamily="34" charset="0"/>
              <a:buChar char="•"/>
            </a:pPr>
            <a:r>
              <a:rPr lang="en-US" dirty="0"/>
              <a:t>Further meetings if required</a:t>
            </a:r>
            <a:endParaRPr lang="en-GB" dirty="0"/>
          </a:p>
        </p:txBody>
      </p:sp>
      <p:sp>
        <p:nvSpPr>
          <p:cNvPr id="42" name="TextBox 41">
            <a:extLst>
              <a:ext uri="{FF2B5EF4-FFF2-40B4-BE49-F238E27FC236}">
                <a16:creationId xmlns:a16="http://schemas.microsoft.com/office/drawing/2014/main" id="{E900413A-087E-DF1F-9B2B-90DBB890BE75}"/>
              </a:ext>
            </a:extLst>
          </p:cNvPr>
          <p:cNvSpPr txBox="1"/>
          <p:nvPr/>
        </p:nvSpPr>
        <p:spPr>
          <a:xfrm>
            <a:off x="4734987" y="5112097"/>
            <a:ext cx="1808597" cy="1631216"/>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For all employees being made redundant you should offer:</a:t>
            </a:r>
          </a:p>
          <a:p>
            <a:pPr marL="171450" indent="-171450">
              <a:buFont typeface="Arial" panose="020B0604020202020204" pitchFamily="34" charset="0"/>
              <a:buChar char="•"/>
            </a:pPr>
            <a:r>
              <a:rPr lang="en-US" dirty="0"/>
              <a:t>Counselling/Pastoral Support</a:t>
            </a:r>
          </a:p>
          <a:p>
            <a:pPr marL="171450" indent="-171450">
              <a:buFont typeface="Arial" panose="020B0604020202020204" pitchFamily="34" charset="0"/>
              <a:buChar char="•"/>
            </a:pPr>
            <a:r>
              <a:rPr lang="en-US" dirty="0"/>
              <a:t>Reasonable paid time off to look for other work</a:t>
            </a:r>
          </a:p>
          <a:p>
            <a:pPr marL="171450" indent="-171450">
              <a:buFont typeface="Arial" panose="020B0604020202020204" pitchFamily="34" charset="0"/>
              <a:buChar char="•"/>
            </a:pPr>
            <a:r>
              <a:rPr lang="en-US" dirty="0"/>
              <a:t>Help to find Financial and career advice</a:t>
            </a:r>
          </a:p>
          <a:p>
            <a:pPr marL="171450" indent="-171450">
              <a:buFont typeface="Arial" panose="020B0604020202020204" pitchFamily="34" charset="0"/>
              <a:buChar char="•"/>
            </a:pPr>
            <a:r>
              <a:rPr lang="en-US" dirty="0"/>
              <a:t>Further meetings if required</a:t>
            </a:r>
            <a:endParaRPr lang="en-GB" dirty="0"/>
          </a:p>
        </p:txBody>
      </p:sp>
      <p:sp>
        <p:nvSpPr>
          <p:cNvPr id="43" name="Arrow: Right 42">
            <a:extLst>
              <a:ext uri="{FF2B5EF4-FFF2-40B4-BE49-F238E27FC236}">
                <a16:creationId xmlns:a16="http://schemas.microsoft.com/office/drawing/2014/main" id="{09AC9426-8520-7364-EBA7-FC5290E7416C}"/>
              </a:ext>
            </a:extLst>
          </p:cNvPr>
          <p:cNvSpPr/>
          <p:nvPr/>
        </p:nvSpPr>
        <p:spPr>
          <a:xfrm>
            <a:off x="4358453" y="5781927"/>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44" name="Arrow: Right 43">
            <a:extLst>
              <a:ext uri="{FF2B5EF4-FFF2-40B4-BE49-F238E27FC236}">
                <a16:creationId xmlns:a16="http://schemas.microsoft.com/office/drawing/2014/main" id="{0EBE019A-6445-8336-D809-B092EF7FF054}"/>
              </a:ext>
            </a:extLst>
          </p:cNvPr>
          <p:cNvSpPr/>
          <p:nvPr/>
        </p:nvSpPr>
        <p:spPr>
          <a:xfrm>
            <a:off x="6600918" y="5760158"/>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 name="TextBox 5">
            <a:extLst>
              <a:ext uri="{FF2B5EF4-FFF2-40B4-BE49-F238E27FC236}">
                <a16:creationId xmlns:a16="http://schemas.microsoft.com/office/drawing/2014/main" id="{C10EB1F7-C04C-5B14-8AC7-EB4CCEBAD831}"/>
              </a:ext>
            </a:extLst>
          </p:cNvPr>
          <p:cNvSpPr txBox="1"/>
          <p:nvPr/>
        </p:nvSpPr>
        <p:spPr>
          <a:xfrm>
            <a:off x="10577420" y="2605977"/>
            <a:ext cx="1506583" cy="2400657"/>
          </a:xfrm>
          <a:prstGeom prst="rect">
            <a:avLst/>
          </a:prstGeom>
          <a:noFill/>
          <a:ln w="28575">
            <a:solidFill>
              <a:schemeClr val="accent1">
                <a:lumMod val="75000"/>
              </a:schemeClr>
            </a:solidFill>
          </a:ln>
        </p:spPr>
        <p:txBody>
          <a:bodyPr wrap="square" rtlCol="0">
            <a:spAutoFit/>
          </a:bodyPr>
          <a:lstStyle>
            <a:defPPr>
              <a:defRPr lang="en-US"/>
            </a:defPPr>
            <a:lvl1pPr>
              <a:defRPr sz="1000"/>
            </a:lvl1pPr>
          </a:lstStyle>
          <a:p>
            <a:r>
              <a:rPr lang="en-US" dirty="0"/>
              <a:t>Send </a:t>
            </a:r>
            <a:r>
              <a:rPr lang="en-US"/>
              <a:t>HR1 - </a:t>
            </a:r>
            <a:r>
              <a:rPr lang="en-US" dirty="0"/>
              <a:t>Advance Notification of Redundancies form to the Secretary of State for Business and Trade to notify them in advance of the possibility of between 20-99 redundancies. Also send a copy to the Trade Union Rep or </a:t>
            </a:r>
            <a:r>
              <a:rPr lang="en-US"/>
              <a:t>Employee </a:t>
            </a:r>
            <a:r>
              <a:rPr lang="en-US" dirty="0" err="1"/>
              <a:t>Representative</a:t>
            </a:r>
            <a:r>
              <a:rPr lang="en-US" err="1"/>
              <a:t>.</a:t>
            </a:r>
            <a:r>
              <a:rPr lang="en-US"/>
              <a:t>This</a:t>
            </a:r>
            <a:r>
              <a:rPr lang="en-US" dirty="0"/>
              <a:t> must be done at least 30 days before the first redundancy dismissal</a:t>
            </a:r>
            <a:endParaRPr lang="en-GB" dirty="0"/>
          </a:p>
        </p:txBody>
      </p:sp>
      <p:sp>
        <p:nvSpPr>
          <p:cNvPr id="11" name="Arrow: Right 10">
            <a:extLst>
              <a:ext uri="{FF2B5EF4-FFF2-40B4-BE49-F238E27FC236}">
                <a16:creationId xmlns:a16="http://schemas.microsoft.com/office/drawing/2014/main" id="{25EE7BF7-2C15-EAA8-4C3F-D26283071E4B}"/>
              </a:ext>
            </a:extLst>
          </p:cNvPr>
          <p:cNvSpPr/>
          <p:nvPr/>
        </p:nvSpPr>
        <p:spPr>
          <a:xfrm flipH="1">
            <a:off x="8485027" y="3060579"/>
            <a:ext cx="307596" cy="234892"/>
          </a:xfrm>
          <a:prstGeom prst="rightArrow">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Tree>
    <p:extLst>
      <p:ext uri="{BB962C8B-B14F-4D97-AF65-F5344CB8AC3E}">
        <p14:creationId xmlns:p14="http://schemas.microsoft.com/office/powerpoint/2010/main" val="320653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A1481D3-3C1A-4FA6-B675-E2B6F30B95B8}"/>
              </a:ext>
            </a:extLst>
          </p:cNvPr>
          <p:cNvSpPr txBox="1"/>
          <p:nvPr/>
        </p:nvSpPr>
        <p:spPr>
          <a:xfrm>
            <a:off x="2937874" y="82847"/>
            <a:ext cx="6947538" cy="646331"/>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Restructure and Redundancy Flow chart</a:t>
            </a:r>
          </a:p>
          <a:p>
            <a:r>
              <a:rPr lang="en-US" dirty="0"/>
              <a:t>- For redundancies </a:t>
            </a:r>
            <a:r>
              <a:rPr lang="en-US"/>
              <a:t>of </a:t>
            </a:r>
            <a:r>
              <a:rPr lang="en-US" dirty="0"/>
              <a:t>100+ employees within a 90- day period</a:t>
            </a:r>
            <a:endParaRPr lang="en-GB" dirty="0"/>
          </a:p>
        </p:txBody>
      </p:sp>
      <p:sp>
        <p:nvSpPr>
          <p:cNvPr id="9" name="TextBox 8">
            <a:extLst>
              <a:ext uri="{FF2B5EF4-FFF2-40B4-BE49-F238E27FC236}">
                <a16:creationId xmlns:a16="http://schemas.microsoft.com/office/drawing/2014/main" id="{7DB4B005-0593-4FA4-8A99-0EEE7F4D82D8}"/>
              </a:ext>
            </a:extLst>
          </p:cNvPr>
          <p:cNvSpPr txBox="1"/>
          <p:nvPr/>
        </p:nvSpPr>
        <p:spPr>
          <a:xfrm>
            <a:off x="84239" y="860169"/>
            <a:ext cx="1607200" cy="861774"/>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In conjunction with HR, complete the Restructure Proposal form (appendix 26a) detailing the reason for the restructure</a:t>
            </a:r>
            <a:endParaRPr lang="en-GB" dirty="0"/>
          </a:p>
        </p:txBody>
      </p:sp>
      <p:sp>
        <p:nvSpPr>
          <p:cNvPr id="10" name="TextBox 9">
            <a:extLst>
              <a:ext uri="{FF2B5EF4-FFF2-40B4-BE49-F238E27FC236}">
                <a16:creationId xmlns:a16="http://schemas.microsoft.com/office/drawing/2014/main" id="{0E65CC12-AC3D-4064-867E-67E36422C873}"/>
              </a:ext>
            </a:extLst>
          </p:cNvPr>
          <p:cNvSpPr txBox="1"/>
          <p:nvPr/>
        </p:nvSpPr>
        <p:spPr>
          <a:xfrm>
            <a:off x="2055524" y="860169"/>
            <a:ext cx="1203307" cy="861774"/>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Obtain Approval from the PCC/BOARD/TRUSTEES for the </a:t>
            </a:r>
            <a:r>
              <a:rPr lang="en-US"/>
              <a:t>restructure </a:t>
            </a:r>
            <a:r>
              <a:rPr lang="en-US" dirty="0"/>
              <a:t>plans</a:t>
            </a:r>
            <a:endParaRPr lang="en-GB" dirty="0"/>
          </a:p>
        </p:txBody>
      </p:sp>
      <p:sp>
        <p:nvSpPr>
          <p:cNvPr id="12" name="TextBox 11">
            <a:extLst>
              <a:ext uri="{FF2B5EF4-FFF2-40B4-BE49-F238E27FC236}">
                <a16:creationId xmlns:a16="http://schemas.microsoft.com/office/drawing/2014/main" id="{D71368D2-51FE-4C0C-B8C8-EA97277BA67C}"/>
              </a:ext>
            </a:extLst>
          </p:cNvPr>
          <p:cNvSpPr txBox="1"/>
          <p:nvPr/>
        </p:nvSpPr>
        <p:spPr>
          <a:xfrm>
            <a:off x="6786245" y="821968"/>
            <a:ext cx="5321516" cy="1323439"/>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Start </a:t>
            </a:r>
            <a:r>
              <a:rPr lang="en-US"/>
              <a:t>the </a:t>
            </a:r>
            <a:r>
              <a:rPr lang="en-US" dirty="0"/>
              <a:t>collective </a:t>
            </a:r>
            <a:r>
              <a:rPr lang="en-US"/>
              <a:t>consultation </a:t>
            </a:r>
            <a:r>
              <a:rPr lang="en-US" dirty="0"/>
              <a:t>process by communicating the restructure to the </a:t>
            </a:r>
            <a:r>
              <a:rPr lang="en-US"/>
              <a:t>affected </a:t>
            </a:r>
            <a:r>
              <a:rPr lang="en-US" dirty="0"/>
              <a:t>team by meeting with all those affected (Initially this can be one group meeting). You should let them know who is in </a:t>
            </a:r>
            <a:r>
              <a:rPr lang="en-US"/>
              <a:t>the </a:t>
            </a:r>
            <a:r>
              <a:rPr lang="en-US" dirty="0"/>
              <a:t>selection pool </a:t>
            </a:r>
            <a:r>
              <a:rPr lang="en-US"/>
              <a:t>and </a:t>
            </a:r>
            <a:r>
              <a:rPr lang="en-US" dirty="0"/>
              <a:t>the </a:t>
            </a:r>
            <a:r>
              <a:rPr lang="en-US"/>
              <a:t>criteria </a:t>
            </a:r>
            <a:r>
              <a:rPr lang="en-US" dirty="0"/>
              <a:t>that will be used to select candidates </a:t>
            </a:r>
            <a:r>
              <a:rPr lang="en-US"/>
              <a:t>for </a:t>
            </a:r>
            <a:r>
              <a:rPr lang="en-US" dirty="0"/>
              <a:t>redundancy. You should allow them to ask questions and give them a copy of the restructure plan for their review. The employees will then need to nominate either a Trade Union Representative or Employee Representative to act on their behalf through this process (Please speak to HR on how to do this). The legal minimum consultation period for redundancies of 100+ employees is 45 days, and you should meet with employees three times during this period.</a:t>
            </a:r>
            <a:endParaRPr lang="en-GB" dirty="0"/>
          </a:p>
        </p:txBody>
      </p:sp>
      <p:sp>
        <p:nvSpPr>
          <p:cNvPr id="13" name="TextBox 12">
            <a:extLst>
              <a:ext uri="{FF2B5EF4-FFF2-40B4-BE49-F238E27FC236}">
                <a16:creationId xmlns:a16="http://schemas.microsoft.com/office/drawing/2014/main" id="{8B607856-520F-4129-A40B-DF7A4AD06DB0}"/>
              </a:ext>
            </a:extLst>
          </p:cNvPr>
          <p:cNvSpPr txBox="1"/>
          <p:nvPr/>
        </p:nvSpPr>
        <p:spPr>
          <a:xfrm>
            <a:off x="3622918" y="860169"/>
            <a:ext cx="1043131" cy="861774"/>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a:t>Identify </a:t>
            </a:r>
            <a:r>
              <a:rPr lang="en-US" dirty="0"/>
              <a:t>any </a:t>
            </a:r>
            <a:r>
              <a:rPr lang="en-US"/>
              <a:t>significant </a:t>
            </a:r>
            <a:r>
              <a:rPr lang="en-US" dirty="0"/>
              <a:t>role </a:t>
            </a:r>
            <a:r>
              <a:rPr lang="en-US"/>
              <a:t>changes </a:t>
            </a:r>
            <a:r>
              <a:rPr lang="en-US" dirty="0"/>
              <a:t>or potential redundancies</a:t>
            </a:r>
            <a:endParaRPr lang="en-GB" dirty="0"/>
          </a:p>
        </p:txBody>
      </p:sp>
      <p:sp>
        <p:nvSpPr>
          <p:cNvPr id="14" name="TextBox 13">
            <a:extLst>
              <a:ext uri="{FF2B5EF4-FFF2-40B4-BE49-F238E27FC236}">
                <a16:creationId xmlns:a16="http://schemas.microsoft.com/office/drawing/2014/main" id="{5FCB55D6-49AB-4886-8476-297073925E38}"/>
              </a:ext>
            </a:extLst>
          </p:cNvPr>
          <p:cNvSpPr txBox="1"/>
          <p:nvPr/>
        </p:nvSpPr>
        <p:spPr>
          <a:xfrm>
            <a:off x="5055364" y="851764"/>
            <a:ext cx="1258458" cy="1169551"/>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Create a selection pool and decide upon the selection criteria that will be used to select candidates for redundancy</a:t>
            </a:r>
            <a:endParaRPr lang="en-GB" dirty="0"/>
          </a:p>
        </p:txBody>
      </p:sp>
      <p:sp>
        <p:nvSpPr>
          <p:cNvPr id="15" name="TextBox 14">
            <a:extLst>
              <a:ext uri="{FF2B5EF4-FFF2-40B4-BE49-F238E27FC236}">
                <a16:creationId xmlns:a16="http://schemas.microsoft.com/office/drawing/2014/main" id="{BB3B2A29-0DF6-49C3-BE00-205E77298286}"/>
              </a:ext>
            </a:extLst>
          </p:cNvPr>
          <p:cNvSpPr txBox="1"/>
          <p:nvPr/>
        </p:nvSpPr>
        <p:spPr>
          <a:xfrm>
            <a:off x="8865326" y="2642129"/>
            <a:ext cx="1311290" cy="2092881"/>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You should then </a:t>
            </a:r>
            <a:r>
              <a:rPr lang="en-US"/>
              <a:t>hold individual </a:t>
            </a:r>
            <a:r>
              <a:rPr lang="en-US" dirty="0"/>
              <a:t>meetings after approximately a week</a:t>
            </a:r>
            <a:r>
              <a:rPr lang="en-US"/>
              <a:t>, with each</a:t>
            </a:r>
            <a:r>
              <a:rPr lang="en-US" dirty="0"/>
              <a:t> </a:t>
            </a:r>
            <a:r>
              <a:rPr lang="en-US"/>
              <a:t>employee to </a:t>
            </a:r>
            <a:r>
              <a:rPr lang="en-US" dirty="0"/>
              <a:t>discuss how </a:t>
            </a:r>
            <a:r>
              <a:rPr lang="en-US"/>
              <a:t>the restructure </a:t>
            </a:r>
            <a:r>
              <a:rPr lang="en-US" dirty="0"/>
              <a:t>affects them specifically </a:t>
            </a:r>
            <a:r>
              <a:rPr lang="en-US"/>
              <a:t>and </a:t>
            </a:r>
            <a:r>
              <a:rPr lang="en-US" dirty="0"/>
              <a:t>obtain feedback </a:t>
            </a:r>
            <a:r>
              <a:rPr lang="en-US"/>
              <a:t>from </a:t>
            </a:r>
            <a:r>
              <a:rPr lang="en-US" dirty="0"/>
              <a:t>them on how they believe the restructure could be done differently.</a:t>
            </a:r>
            <a:endParaRPr lang="en-GB" dirty="0"/>
          </a:p>
        </p:txBody>
      </p:sp>
      <p:sp>
        <p:nvSpPr>
          <p:cNvPr id="16" name="TextBox 15">
            <a:extLst>
              <a:ext uri="{FF2B5EF4-FFF2-40B4-BE49-F238E27FC236}">
                <a16:creationId xmlns:a16="http://schemas.microsoft.com/office/drawing/2014/main" id="{E5BEBCDF-1FCE-4274-B35E-9AF56BDB8756}"/>
              </a:ext>
            </a:extLst>
          </p:cNvPr>
          <p:cNvSpPr txBox="1"/>
          <p:nvPr/>
        </p:nvSpPr>
        <p:spPr>
          <a:xfrm>
            <a:off x="7232126" y="2657900"/>
            <a:ext cx="1167765" cy="1323439"/>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You may then wish to hold a second meeting with each employee individually to discuss any further feedback or questions</a:t>
            </a:r>
            <a:endParaRPr lang="en-GB" dirty="0"/>
          </a:p>
        </p:txBody>
      </p:sp>
      <p:sp>
        <p:nvSpPr>
          <p:cNvPr id="17" name="TextBox 16">
            <a:extLst>
              <a:ext uri="{FF2B5EF4-FFF2-40B4-BE49-F238E27FC236}">
                <a16:creationId xmlns:a16="http://schemas.microsoft.com/office/drawing/2014/main" id="{D23F28D1-17AF-45AF-837D-A5A71A8A7AF1}"/>
              </a:ext>
            </a:extLst>
          </p:cNvPr>
          <p:cNvSpPr txBox="1"/>
          <p:nvPr/>
        </p:nvSpPr>
        <p:spPr>
          <a:xfrm>
            <a:off x="5730354" y="2673119"/>
            <a:ext cx="1143519" cy="1323439"/>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End of Consultation – You must consider all the feedback and decide whether to change the initial </a:t>
            </a:r>
            <a:r>
              <a:rPr lang="en-US"/>
              <a:t>restructure plan</a:t>
            </a:r>
            <a:r>
              <a:rPr lang="en-US" dirty="0"/>
              <a:t>.</a:t>
            </a:r>
            <a:endParaRPr lang="en-GB" dirty="0"/>
          </a:p>
        </p:txBody>
      </p:sp>
      <p:sp>
        <p:nvSpPr>
          <p:cNvPr id="18" name="TextBox 17">
            <a:extLst>
              <a:ext uri="{FF2B5EF4-FFF2-40B4-BE49-F238E27FC236}">
                <a16:creationId xmlns:a16="http://schemas.microsoft.com/office/drawing/2014/main" id="{BE25CFC1-1922-4B4F-B649-BA3EB62C4F52}"/>
              </a:ext>
            </a:extLst>
          </p:cNvPr>
          <p:cNvSpPr txBox="1"/>
          <p:nvPr/>
        </p:nvSpPr>
        <p:spPr>
          <a:xfrm>
            <a:off x="4316557" y="2681651"/>
            <a:ext cx="1043131" cy="1323439"/>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After appropriate consideration you must communicate the decision to the affected employees</a:t>
            </a:r>
            <a:endParaRPr lang="en-GB" dirty="0"/>
          </a:p>
        </p:txBody>
      </p:sp>
      <p:sp>
        <p:nvSpPr>
          <p:cNvPr id="19" name="TextBox 18">
            <a:extLst>
              <a:ext uri="{FF2B5EF4-FFF2-40B4-BE49-F238E27FC236}">
                <a16:creationId xmlns:a16="http://schemas.microsoft.com/office/drawing/2014/main" id="{82D53C98-6222-4D00-BC9B-F67A50F55E9B}"/>
              </a:ext>
            </a:extLst>
          </p:cNvPr>
          <p:cNvSpPr txBox="1"/>
          <p:nvPr/>
        </p:nvSpPr>
        <p:spPr>
          <a:xfrm>
            <a:off x="75334" y="3076907"/>
            <a:ext cx="3813391" cy="1631216"/>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For any </a:t>
            </a:r>
            <a:r>
              <a:rPr lang="en-US"/>
              <a:t>employees </a:t>
            </a:r>
            <a:r>
              <a:rPr lang="en-US" dirty="0"/>
              <a:t>who have been identified as being made redundant</a:t>
            </a:r>
            <a:r>
              <a:rPr lang="en-US"/>
              <a:t>, </a:t>
            </a:r>
            <a:r>
              <a:rPr lang="en-US" dirty="0"/>
              <a:t>you must meet them individually and give them (in writing):</a:t>
            </a:r>
          </a:p>
          <a:p>
            <a:r>
              <a:rPr lang="en-US" dirty="0"/>
              <a:t>How they scored in the selection criteria and why</a:t>
            </a:r>
          </a:p>
          <a:p>
            <a:r>
              <a:rPr lang="en-US" dirty="0"/>
              <a:t>Any suitable alternative employment in </a:t>
            </a:r>
            <a:r>
              <a:rPr lang="en-US"/>
              <a:t>the organisation</a:t>
            </a:r>
            <a:endParaRPr lang="en-US" dirty="0"/>
          </a:p>
          <a:p>
            <a:r>
              <a:rPr lang="en-US" dirty="0"/>
              <a:t>A financial breakdown of payments due to them</a:t>
            </a:r>
          </a:p>
          <a:p>
            <a:r>
              <a:rPr lang="en-US" dirty="0"/>
              <a:t>The end date of their employment</a:t>
            </a:r>
          </a:p>
          <a:p>
            <a:r>
              <a:rPr lang="en-US" dirty="0"/>
              <a:t>The right to appeal</a:t>
            </a:r>
          </a:p>
          <a:p>
            <a:r>
              <a:rPr lang="en-US" dirty="0"/>
              <a:t>You should give them chance to suggest any alternatives to redundancy</a:t>
            </a:r>
            <a:endParaRPr lang="en-GB" dirty="0"/>
          </a:p>
        </p:txBody>
      </p:sp>
      <p:sp>
        <p:nvSpPr>
          <p:cNvPr id="29" name="Arrow: Right 28">
            <a:extLst>
              <a:ext uri="{FF2B5EF4-FFF2-40B4-BE49-F238E27FC236}">
                <a16:creationId xmlns:a16="http://schemas.microsoft.com/office/drawing/2014/main" id="{1BEBBE78-2C89-42B8-AE39-C5D22D2FE5F0}"/>
              </a:ext>
            </a:extLst>
          </p:cNvPr>
          <p:cNvSpPr/>
          <p:nvPr/>
        </p:nvSpPr>
        <p:spPr>
          <a:xfrm rot="9559129">
            <a:off x="3948843" y="3254638"/>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0" name="Arrow: Right 29">
            <a:extLst>
              <a:ext uri="{FF2B5EF4-FFF2-40B4-BE49-F238E27FC236}">
                <a16:creationId xmlns:a16="http://schemas.microsoft.com/office/drawing/2014/main" id="{AACE6C0F-BC7B-4EB2-AAB4-78C36AD73E5F}"/>
              </a:ext>
            </a:extLst>
          </p:cNvPr>
          <p:cNvSpPr/>
          <p:nvPr/>
        </p:nvSpPr>
        <p:spPr>
          <a:xfrm flipH="1">
            <a:off x="10213691" y="2986560"/>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1" name="Arrow: Right 30">
            <a:extLst>
              <a:ext uri="{FF2B5EF4-FFF2-40B4-BE49-F238E27FC236}">
                <a16:creationId xmlns:a16="http://schemas.microsoft.com/office/drawing/2014/main" id="{99FC938A-E0C4-47B5-A0F3-E7F370ECAA68}"/>
              </a:ext>
            </a:extLst>
          </p:cNvPr>
          <p:cNvSpPr/>
          <p:nvPr/>
        </p:nvSpPr>
        <p:spPr>
          <a:xfrm rot="5400000">
            <a:off x="11163972" y="2250695"/>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2" name="Arrow: Right 31">
            <a:extLst>
              <a:ext uri="{FF2B5EF4-FFF2-40B4-BE49-F238E27FC236}">
                <a16:creationId xmlns:a16="http://schemas.microsoft.com/office/drawing/2014/main" id="{F9116514-CA51-4FA4-BA66-465AAB3A911E}"/>
              </a:ext>
            </a:extLst>
          </p:cNvPr>
          <p:cNvSpPr/>
          <p:nvPr/>
        </p:nvSpPr>
        <p:spPr>
          <a:xfrm>
            <a:off x="3301497" y="1175335"/>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3" name="Arrow: Right 32">
            <a:extLst>
              <a:ext uri="{FF2B5EF4-FFF2-40B4-BE49-F238E27FC236}">
                <a16:creationId xmlns:a16="http://schemas.microsoft.com/office/drawing/2014/main" id="{63456C28-AFD9-44FD-99FE-0BA5E14D5B7E}"/>
              </a:ext>
            </a:extLst>
          </p:cNvPr>
          <p:cNvSpPr/>
          <p:nvPr/>
        </p:nvSpPr>
        <p:spPr>
          <a:xfrm>
            <a:off x="1723436" y="1148744"/>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4" name="Arrow: Right 33">
            <a:extLst>
              <a:ext uri="{FF2B5EF4-FFF2-40B4-BE49-F238E27FC236}">
                <a16:creationId xmlns:a16="http://schemas.microsoft.com/office/drawing/2014/main" id="{2757DFA2-E9AD-4198-A2A0-96381725BFB4}"/>
              </a:ext>
            </a:extLst>
          </p:cNvPr>
          <p:cNvSpPr/>
          <p:nvPr/>
        </p:nvSpPr>
        <p:spPr>
          <a:xfrm>
            <a:off x="4721992" y="1148744"/>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5" name="Arrow: Right 34">
            <a:extLst>
              <a:ext uri="{FF2B5EF4-FFF2-40B4-BE49-F238E27FC236}">
                <a16:creationId xmlns:a16="http://schemas.microsoft.com/office/drawing/2014/main" id="{92AF20DF-E932-40D7-985C-40606476569E}"/>
              </a:ext>
            </a:extLst>
          </p:cNvPr>
          <p:cNvSpPr/>
          <p:nvPr/>
        </p:nvSpPr>
        <p:spPr>
          <a:xfrm>
            <a:off x="6409326" y="1210289"/>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6" name="Arrow: Right 35">
            <a:extLst>
              <a:ext uri="{FF2B5EF4-FFF2-40B4-BE49-F238E27FC236}">
                <a16:creationId xmlns:a16="http://schemas.microsoft.com/office/drawing/2014/main" id="{2D75ED29-4E6F-4EA2-990E-F3C89CD2D841}"/>
              </a:ext>
            </a:extLst>
          </p:cNvPr>
          <p:cNvSpPr/>
          <p:nvPr/>
        </p:nvSpPr>
        <p:spPr>
          <a:xfrm rot="1027068" flipH="1">
            <a:off x="3931438" y="2664952"/>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7" name="Arrow: Right 36">
            <a:extLst>
              <a:ext uri="{FF2B5EF4-FFF2-40B4-BE49-F238E27FC236}">
                <a16:creationId xmlns:a16="http://schemas.microsoft.com/office/drawing/2014/main" id="{EA4EC90E-8EBB-40E3-B33E-BCB443E70F30}"/>
              </a:ext>
            </a:extLst>
          </p:cNvPr>
          <p:cNvSpPr/>
          <p:nvPr/>
        </p:nvSpPr>
        <p:spPr>
          <a:xfrm flipH="1">
            <a:off x="5388598" y="3021069"/>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8" name="Arrow: Right 37">
            <a:extLst>
              <a:ext uri="{FF2B5EF4-FFF2-40B4-BE49-F238E27FC236}">
                <a16:creationId xmlns:a16="http://schemas.microsoft.com/office/drawing/2014/main" id="{4531C5E6-D43C-4880-9112-71A45A7E5ED6}"/>
              </a:ext>
            </a:extLst>
          </p:cNvPr>
          <p:cNvSpPr/>
          <p:nvPr/>
        </p:nvSpPr>
        <p:spPr>
          <a:xfrm flipH="1">
            <a:off x="6888884" y="3021514"/>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40" name="Arrow: Right 39">
            <a:extLst>
              <a:ext uri="{FF2B5EF4-FFF2-40B4-BE49-F238E27FC236}">
                <a16:creationId xmlns:a16="http://schemas.microsoft.com/office/drawing/2014/main" id="{A1A2E6C9-6661-4505-9B22-B7AB3C8A39C3}"/>
              </a:ext>
            </a:extLst>
          </p:cNvPr>
          <p:cNvSpPr/>
          <p:nvPr/>
        </p:nvSpPr>
        <p:spPr>
          <a:xfrm rot="5400000">
            <a:off x="954125" y="4796935"/>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2" name="TextBox 1">
            <a:extLst>
              <a:ext uri="{FF2B5EF4-FFF2-40B4-BE49-F238E27FC236}">
                <a16:creationId xmlns:a16="http://schemas.microsoft.com/office/drawing/2014/main" id="{BF40AB6F-B376-41C1-A467-EB4B1440CB59}"/>
              </a:ext>
            </a:extLst>
          </p:cNvPr>
          <p:cNvSpPr txBox="1"/>
          <p:nvPr/>
        </p:nvSpPr>
        <p:spPr>
          <a:xfrm>
            <a:off x="10805020" y="6342077"/>
            <a:ext cx="1302741" cy="430887"/>
          </a:xfrm>
          <a:prstGeom prst="rect">
            <a:avLst/>
          </a:prstGeom>
          <a:noFill/>
        </p:spPr>
        <p:txBody>
          <a:bodyPr wrap="square" rtlCol="0">
            <a:spAutoFit/>
          </a:bodyPr>
          <a:lstStyle/>
          <a:p>
            <a:pPr algn="r"/>
            <a:r>
              <a:rPr lang="en-US" sz="1100" dirty="0"/>
              <a:t>Appendix 26B </a:t>
            </a:r>
          </a:p>
          <a:p>
            <a:pPr algn="r"/>
            <a:r>
              <a:rPr lang="en-US" sz="1100" dirty="0"/>
              <a:t>05.06.2023</a:t>
            </a:r>
            <a:endParaRPr lang="en-GB" sz="1100" dirty="0"/>
          </a:p>
        </p:txBody>
      </p:sp>
      <p:sp>
        <p:nvSpPr>
          <p:cNvPr id="3" name="TextBox 2">
            <a:extLst>
              <a:ext uri="{FF2B5EF4-FFF2-40B4-BE49-F238E27FC236}">
                <a16:creationId xmlns:a16="http://schemas.microsoft.com/office/drawing/2014/main" id="{1901FECF-10F5-3745-B2F8-3E418C6AF068}"/>
              </a:ext>
            </a:extLst>
          </p:cNvPr>
          <p:cNvSpPr txBox="1"/>
          <p:nvPr/>
        </p:nvSpPr>
        <p:spPr>
          <a:xfrm>
            <a:off x="1842403" y="2275438"/>
            <a:ext cx="2032243" cy="707886"/>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For employees who are not going to be made redundant, you should meet them and inform them of this and give them a letter to confirm.</a:t>
            </a:r>
            <a:endParaRPr lang="en-GB" dirty="0"/>
          </a:p>
        </p:txBody>
      </p:sp>
      <p:sp>
        <p:nvSpPr>
          <p:cNvPr id="4" name="TextBox 3">
            <a:extLst>
              <a:ext uri="{FF2B5EF4-FFF2-40B4-BE49-F238E27FC236}">
                <a16:creationId xmlns:a16="http://schemas.microsoft.com/office/drawing/2014/main" id="{6FD53AA0-5366-DF42-19D2-40A11493608E}"/>
              </a:ext>
            </a:extLst>
          </p:cNvPr>
          <p:cNvSpPr txBox="1"/>
          <p:nvPr/>
        </p:nvSpPr>
        <p:spPr>
          <a:xfrm>
            <a:off x="2195955" y="5123780"/>
            <a:ext cx="2066974" cy="1631216"/>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If no suitable alternative employment is found, the employees will be made redundant with redundancy and notice pay. </a:t>
            </a:r>
            <a:r>
              <a:rPr lang="en-US"/>
              <a:t>They </a:t>
            </a:r>
            <a:r>
              <a:rPr lang="en-US" dirty="0"/>
              <a:t>have the right to appeal which should be sent in writing to the PCC/BOARD/TRUSTEES within 5 days of </a:t>
            </a:r>
            <a:r>
              <a:rPr lang="en-US"/>
              <a:t>the decision</a:t>
            </a:r>
            <a:r>
              <a:rPr lang="en-US" dirty="0"/>
              <a:t>. The right to appeal must be in the redundancy letter</a:t>
            </a:r>
            <a:endParaRPr lang="en-GB" dirty="0"/>
          </a:p>
        </p:txBody>
      </p:sp>
      <p:sp>
        <p:nvSpPr>
          <p:cNvPr id="5" name="TextBox 4">
            <a:extLst>
              <a:ext uri="{FF2B5EF4-FFF2-40B4-BE49-F238E27FC236}">
                <a16:creationId xmlns:a16="http://schemas.microsoft.com/office/drawing/2014/main" id="{47BF665D-6B07-4646-E51C-CFDDCC56E18A}"/>
              </a:ext>
            </a:extLst>
          </p:cNvPr>
          <p:cNvSpPr txBox="1"/>
          <p:nvPr/>
        </p:nvSpPr>
        <p:spPr>
          <a:xfrm>
            <a:off x="49209" y="5123144"/>
            <a:ext cx="2066974" cy="1631216"/>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If suitable alternative employment is found, then you should issue the employee with a new contract. You can do this on a one-month trial basis so both can assess if the role is suitable for the employee. If it is deemed unsuitable, then the employee will be made redundant, and you will need to pay redundancy pay and notice.</a:t>
            </a:r>
            <a:endParaRPr lang="en-GB" dirty="0"/>
          </a:p>
        </p:txBody>
      </p:sp>
      <p:sp>
        <p:nvSpPr>
          <p:cNvPr id="8" name="Arrow: Right 7">
            <a:extLst>
              <a:ext uri="{FF2B5EF4-FFF2-40B4-BE49-F238E27FC236}">
                <a16:creationId xmlns:a16="http://schemas.microsoft.com/office/drawing/2014/main" id="{382081D8-FAB8-8F52-C919-277023A8477C}"/>
              </a:ext>
            </a:extLst>
          </p:cNvPr>
          <p:cNvSpPr/>
          <p:nvPr/>
        </p:nvSpPr>
        <p:spPr>
          <a:xfrm rot="5400000">
            <a:off x="2987587" y="4792574"/>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41" name="TextBox 40">
            <a:extLst>
              <a:ext uri="{FF2B5EF4-FFF2-40B4-BE49-F238E27FC236}">
                <a16:creationId xmlns:a16="http://schemas.microsoft.com/office/drawing/2014/main" id="{6CABE9CA-BAFE-485C-281A-B66AE71B851F}"/>
              </a:ext>
            </a:extLst>
          </p:cNvPr>
          <p:cNvSpPr txBox="1"/>
          <p:nvPr/>
        </p:nvSpPr>
        <p:spPr>
          <a:xfrm>
            <a:off x="6988285" y="5094976"/>
            <a:ext cx="1535185" cy="1631216"/>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For remaining team members, you should offer:</a:t>
            </a:r>
          </a:p>
          <a:p>
            <a:pPr marL="171450" indent="-171450">
              <a:buFont typeface="Arial" panose="020B0604020202020204" pitchFamily="34" charset="0"/>
              <a:buChar char="•"/>
            </a:pPr>
            <a:r>
              <a:rPr lang="en-US" dirty="0"/>
              <a:t>Training where needed to upskill into new roles</a:t>
            </a:r>
          </a:p>
          <a:p>
            <a:pPr marL="171450" indent="-171450">
              <a:buFont typeface="Arial" panose="020B0604020202020204" pitchFamily="34" charset="0"/>
              <a:buChar char="•"/>
            </a:pPr>
            <a:r>
              <a:rPr lang="en-US" dirty="0"/>
              <a:t>Counselling/Pastoral Support</a:t>
            </a:r>
          </a:p>
          <a:p>
            <a:pPr marL="171450" indent="-171450">
              <a:buFont typeface="Arial" panose="020B0604020202020204" pitchFamily="34" charset="0"/>
              <a:buChar char="•"/>
            </a:pPr>
            <a:r>
              <a:rPr lang="en-US" dirty="0"/>
              <a:t>Further meetings if required</a:t>
            </a:r>
            <a:endParaRPr lang="en-GB" dirty="0"/>
          </a:p>
        </p:txBody>
      </p:sp>
      <p:sp>
        <p:nvSpPr>
          <p:cNvPr id="42" name="TextBox 41">
            <a:extLst>
              <a:ext uri="{FF2B5EF4-FFF2-40B4-BE49-F238E27FC236}">
                <a16:creationId xmlns:a16="http://schemas.microsoft.com/office/drawing/2014/main" id="{E900413A-087E-DF1F-9B2B-90DBB890BE75}"/>
              </a:ext>
            </a:extLst>
          </p:cNvPr>
          <p:cNvSpPr txBox="1"/>
          <p:nvPr/>
        </p:nvSpPr>
        <p:spPr>
          <a:xfrm>
            <a:off x="4734987" y="5112097"/>
            <a:ext cx="1808597" cy="1631216"/>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For all employees being made redundant you should offer:</a:t>
            </a:r>
          </a:p>
          <a:p>
            <a:pPr marL="171450" indent="-171450">
              <a:buFont typeface="Arial" panose="020B0604020202020204" pitchFamily="34" charset="0"/>
              <a:buChar char="•"/>
            </a:pPr>
            <a:r>
              <a:rPr lang="en-US" dirty="0"/>
              <a:t>Counselling/Pastoral Support</a:t>
            </a:r>
          </a:p>
          <a:p>
            <a:pPr marL="171450" indent="-171450">
              <a:buFont typeface="Arial" panose="020B0604020202020204" pitchFamily="34" charset="0"/>
              <a:buChar char="•"/>
            </a:pPr>
            <a:r>
              <a:rPr lang="en-US" dirty="0"/>
              <a:t>Reasonable paid time off to look for other work</a:t>
            </a:r>
          </a:p>
          <a:p>
            <a:pPr marL="171450" indent="-171450">
              <a:buFont typeface="Arial" panose="020B0604020202020204" pitchFamily="34" charset="0"/>
              <a:buChar char="•"/>
            </a:pPr>
            <a:r>
              <a:rPr lang="en-US" dirty="0"/>
              <a:t>Help to find Financial and career advice</a:t>
            </a:r>
          </a:p>
          <a:p>
            <a:pPr marL="171450" indent="-171450">
              <a:buFont typeface="Arial" panose="020B0604020202020204" pitchFamily="34" charset="0"/>
              <a:buChar char="•"/>
            </a:pPr>
            <a:r>
              <a:rPr lang="en-US" dirty="0"/>
              <a:t>Further meetings if required</a:t>
            </a:r>
            <a:endParaRPr lang="en-GB" dirty="0"/>
          </a:p>
        </p:txBody>
      </p:sp>
      <p:sp>
        <p:nvSpPr>
          <p:cNvPr id="43" name="Arrow: Right 42">
            <a:extLst>
              <a:ext uri="{FF2B5EF4-FFF2-40B4-BE49-F238E27FC236}">
                <a16:creationId xmlns:a16="http://schemas.microsoft.com/office/drawing/2014/main" id="{09AC9426-8520-7364-EBA7-FC5290E7416C}"/>
              </a:ext>
            </a:extLst>
          </p:cNvPr>
          <p:cNvSpPr/>
          <p:nvPr/>
        </p:nvSpPr>
        <p:spPr>
          <a:xfrm>
            <a:off x="4358453" y="5781927"/>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44" name="Arrow: Right 43">
            <a:extLst>
              <a:ext uri="{FF2B5EF4-FFF2-40B4-BE49-F238E27FC236}">
                <a16:creationId xmlns:a16="http://schemas.microsoft.com/office/drawing/2014/main" id="{0EBE019A-6445-8336-D809-B092EF7FF054}"/>
              </a:ext>
            </a:extLst>
          </p:cNvPr>
          <p:cNvSpPr/>
          <p:nvPr/>
        </p:nvSpPr>
        <p:spPr>
          <a:xfrm>
            <a:off x="6600918" y="5760158"/>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 name="TextBox 5">
            <a:extLst>
              <a:ext uri="{FF2B5EF4-FFF2-40B4-BE49-F238E27FC236}">
                <a16:creationId xmlns:a16="http://schemas.microsoft.com/office/drawing/2014/main" id="{C10EB1F7-C04C-5B14-8AC7-EB4CCEBAD831}"/>
              </a:ext>
            </a:extLst>
          </p:cNvPr>
          <p:cNvSpPr txBox="1"/>
          <p:nvPr/>
        </p:nvSpPr>
        <p:spPr>
          <a:xfrm>
            <a:off x="10577420" y="2605977"/>
            <a:ext cx="1506583" cy="2400657"/>
          </a:xfrm>
          <a:prstGeom prst="rect">
            <a:avLst/>
          </a:prstGeom>
          <a:noFill/>
          <a:ln w="28575">
            <a:solidFill>
              <a:schemeClr val="accent6">
                <a:lumMod val="75000"/>
              </a:schemeClr>
            </a:solidFill>
          </a:ln>
        </p:spPr>
        <p:txBody>
          <a:bodyPr wrap="square" rtlCol="0">
            <a:spAutoFit/>
          </a:bodyPr>
          <a:lstStyle>
            <a:defPPr>
              <a:defRPr lang="en-US"/>
            </a:defPPr>
            <a:lvl1pPr>
              <a:defRPr sz="1000"/>
            </a:lvl1pPr>
          </a:lstStyle>
          <a:p>
            <a:r>
              <a:rPr lang="en-US" dirty="0"/>
              <a:t>Send </a:t>
            </a:r>
            <a:r>
              <a:rPr lang="en-US"/>
              <a:t>HR1 - </a:t>
            </a:r>
            <a:r>
              <a:rPr lang="en-US" dirty="0"/>
              <a:t>Advance Notification of Redundancies form to the Secretary of State for Business and Trade to notify them in advance of the possibility of between 20-99 redundancies. Also send a copy to the Trade Union Rep or </a:t>
            </a:r>
            <a:r>
              <a:rPr lang="en-US"/>
              <a:t>Employee </a:t>
            </a:r>
            <a:r>
              <a:rPr lang="en-US" dirty="0" err="1"/>
              <a:t>Representative</a:t>
            </a:r>
            <a:r>
              <a:rPr lang="en-US" err="1"/>
              <a:t>.</a:t>
            </a:r>
            <a:r>
              <a:rPr lang="en-US"/>
              <a:t>This</a:t>
            </a:r>
            <a:r>
              <a:rPr lang="en-US" dirty="0"/>
              <a:t> must be done at least 45 days before the first redundancy dismissal</a:t>
            </a:r>
            <a:endParaRPr lang="en-GB" dirty="0"/>
          </a:p>
        </p:txBody>
      </p:sp>
      <p:sp>
        <p:nvSpPr>
          <p:cNvPr id="11" name="Arrow: Right 10">
            <a:extLst>
              <a:ext uri="{FF2B5EF4-FFF2-40B4-BE49-F238E27FC236}">
                <a16:creationId xmlns:a16="http://schemas.microsoft.com/office/drawing/2014/main" id="{25EE7BF7-2C15-EAA8-4C3F-D26283071E4B}"/>
              </a:ext>
            </a:extLst>
          </p:cNvPr>
          <p:cNvSpPr/>
          <p:nvPr/>
        </p:nvSpPr>
        <p:spPr>
          <a:xfrm flipH="1">
            <a:off x="8485027" y="3060579"/>
            <a:ext cx="307596" cy="234892"/>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Tree>
    <p:extLst>
      <p:ext uri="{BB962C8B-B14F-4D97-AF65-F5344CB8AC3E}">
        <p14:creationId xmlns:p14="http://schemas.microsoft.com/office/powerpoint/2010/main" val="2469935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512532b-0154-4a35-abd3-e4aecfdbc090">
      <Terms xmlns="http://schemas.microsoft.com/office/infopath/2007/PartnerControls"/>
    </lcf76f155ced4ddcb4097134ff3c332f>
    <TaxCatchAll xmlns="926f550a-dd3c-46da-911d-b48dd5009da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E285429128E7C4F9600AE224C03363C" ma:contentTypeVersion="20" ma:contentTypeDescription="Create a new document." ma:contentTypeScope="" ma:versionID="4f24cfebedf7305851249d7e897210a9">
  <xsd:schema xmlns:xsd="http://www.w3.org/2001/XMLSchema" xmlns:xs="http://www.w3.org/2001/XMLSchema" xmlns:p="http://schemas.microsoft.com/office/2006/metadata/properties" xmlns:ns2="926f550a-dd3c-46da-911d-b48dd5009da6" xmlns:ns3="3512532b-0154-4a35-abd3-e4aecfdbc090" targetNamespace="http://schemas.microsoft.com/office/2006/metadata/properties" ma:root="true" ma:fieldsID="16ecefabff0613710faee824c8e0f92a" ns2:_="" ns3:_="">
    <xsd:import namespace="926f550a-dd3c-46da-911d-b48dd5009da6"/>
    <xsd:import namespace="3512532b-0154-4a35-abd3-e4aecfdbc09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6f550a-dd3c-46da-911d-b48dd5009da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624b11a9-5e1b-4f61-a205-f6390f646d17}" ma:internalName="TaxCatchAll" ma:showField="CatchAllData" ma:web="926f550a-dd3c-46da-911d-b48dd5009da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512532b-0154-4a35-abd3-e4aecfdbc09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1b709a23-7e7c-4322-9729-020c8f79a22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F5CCA4-BBDF-4A4F-9955-C18C47EF4501}">
  <ds:schemaRefs>
    <ds:schemaRef ds:uri="http://schemas.microsoft.com/office/2006/metadata/properties"/>
    <ds:schemaRef ds:uri="http://schemas.microsoft.com/office/infopath/2007/PartnerControls"/>
    <ds:schemaRef ds:uri="3512532b-0154-4a35-abd3-e4aecfdbc090"/>
    <ds:schemaRef ds:uri="926f550a-dd3c-46da-911d-b48dd5009da6"/>
  </ds:schemaRefs>
</ds:datastoreItem>
</file>

<file path=customXml/itemProps2.xml><?xml version="1.0" encoding="utf-8"?>
<ds:datastoreItem xmlns:ds="http://schemas.openxmlformats.org/officeDocument/2006/customXml" ds:itemID="{24CD614B-E851-4620-AACB-64C71E7E36D2}">
  <ds:schemaRefs>
    <ds:schemaRef ds:uri="http://schemas.microsoft.com/sharepoint/v3/contenttype/forms"/>
  </ds:schemaRefs>
</ds:datastoreItem>
</file>

<file path=customXml/itemProps3.xml><?xml version="1.0" encoding="utf-8"?>
<ds:datastoreItem xmlns:ds="http://schemas.openxmlformats.org/officeDocument/2006/customXml" ds:itemID="{8A6FDC6C-569F-4DF6-8224-49744E88DC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6f550a-dd3c-46da-911d-b48dd5009da6"/>
    <ds:schemaRef ds:uri="3512532b-0154-4a35-abd3-e4aecfdbc0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328</TotalTime>
  <Words>1833</Words>
  <Application>Microsoft Office PowerPoint</Application>
  <PresentationFormat>Widescreen</PresentationFormat>
  <Paragraphs>98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Simone King</dc:creator>
  <cp:lastModifiedBy>Simone Smith</cp:lastModifiedBy>
  <cp:revision>5</cp:revision>
  <dcterms:created xsi:type="dcterms:W3CDTF">2021-12-23T10:56:52Z</dcterms:created>
  <dcterms:modified xsi:type="dcterms:W3CDTF">2023-06-06T10:33:10Z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0x010100AE285429128E7C4F9600AE224C03363C</vt:lpwstr>
  </property>
  <property fmtid="{D5CDD505-2E9C-101B-9397-08002B2CF9AE}" pid="3" name="MediaServiceImageTags">
    <vt:lpwstr/>
  </property>
</Properties>
</file>