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6" y="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710"/>
            <a:ext cx="9143999" cy="604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596"/>
            <a:ext cx="9143999" cy="603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710"/>
            <a:ext cx="9143999" cy="604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710"/>
            <a:ext cx="9143999" cy="604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09"/>
            <a:ext cx="9144000" cy="6031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9638"/>
            <a:ext cx="9144000" cy="6038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596"/>
            <a:ext cx="9139427" cy="6051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85"/>
            <a:ext cx="9144000" cy="6043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85"/>
            <a:ext cx="9144000" cy="6043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710"/>
            <a:ext cx="9143999" cy="604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596"/>
            <a:ext cx="9143999" cy="603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710"/>
            <a:ext cx="9143999" cy="604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710"/>
            <a:ext cx="9143999" cy="604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85"/>
            <a:ext cx="9144000" cy="6043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85"/>
            <a:ext cx="9144000" cy="6043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47"/>
            <a:ext cx="9144000" cy="6037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85"/>
            <a:ext cx="9144000" cy="6043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09"/>
            <a:ext cx="9143999" cy="6031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85"/>
            <a:ext cx="9144000" cy="6043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85"/>
            <a:ext cx="9144000" cy="6043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22"/>
            <a:ext cx="9090025" cy="6084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9638"/>
            <a:ext cx="9144000" cy="6038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09"/>
            <a:ext cx="9144000" cy="6031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85"/>
            <a:ext cx="9144000" cy="6043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596"/>
            <a:ext cx="9143999" cy="603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710"/>
            <a:ext cx="9143999" cy="604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9663"/>
            <a:ext cx="9143961" cy="6043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6694"/>
            <a:ext cx="9042527" cy="5971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57" y="476719"/>
            <a:ext cx="8977503" cy="5904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9638"/>
            <a:ext cx="9144000" cy="6038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9638"/>
            <a:ext cx="9144000" cy="6038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9638"/>
            <a:ext cx="9144000" cy="6038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9638"/>
            <a:ext cx="9144000" cy="6038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85"/>
            <a:ext cx="9144000" cy="6043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9242"/>
            <a:ext cx="9144000" cy="6079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6694"/>
            <a:ext cx="9042527" cy="5971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1881"/>
            <a:ext cx="9144000" cy="6014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710"/>
            <a:ext cx="9143999" cy="604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09"/>
            <a:ext cx="9144000" cy="6031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9638"/>
            <a:ext cx="9144000" cy="6038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6719"/>
            <a:ext cx="9060752" cy="5976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57" y="476719"/>
            <a:ext cx="8977503" cy="5904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504" y="476643"/>
            <a:ext cx="8953246" cy="5888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710"/>
            <a:ext cx="9143999" cy="604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1881"/>
            <a:ext cx="9144000" cy="6014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1881"/>
            <a:ext cx="9144000" cy="6014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09"/>
            <a:ext cx="9144000" cy="6031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1881"/>
            <a:ext cx="9144000" cy="6014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6605"/>
            <a:ext cx="9060688" cy="5959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8598"/>
            <a:ext cx="9144000" cy="6653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0"/>
            <a:ext cx="5148072" cy="6855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2723" y="0"/>
            <a:ext cx="5253608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1775" y="32078"/>
            <a:ext cx="3455797" cy="6825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9766" y="33619"/>
            <a:ext cx="3882008" cy="6822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710"/>
            <a:ext cx="9143999" cy="604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75" y="1052791"/>
            <a:ext cx="9130324" cy="4680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3648" y="9115"/>
            <a:ext cx="5544566" cy="6844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7757" y="41782"/>
            <a:ext cx="3528441" cy="6816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51504"/>
            <a:ext cx="5184521" cy="680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710"/>
            <a:ext cx="9143999" cy="604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685"/>
            <a:ext cx="9144000" cy="6043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710"/>
            <a:ext cx="9143999" cy="604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On-screen Show (4:3)</PresentationFormat>
  <Paragraphs>0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Owner</cp:lastModifiedBy>
  <cp:revision>1</cp:revision>
  <dcterms:created xsi:type="dcterms:W3CDTF">2018-03-07T21:34:17Z</dcterms:created>
  <dcterms:modified xsi:type="dcterms:W3CDTF">2020-08-14T16:13:15Z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2018-03-07T00:00:00Z</vt:filetime>
  </property>
</Properties>
</file>